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omments/modernComment_116_494A147B.xml" ContentType="application/vnd.ms-powerpoint.comments+xml"/>
  <Override PartName="/ppt/notesSlides/notesSlide11.xml" ContentType="application/vnd.openxmlformats-officedocument.presentationml.notesSlide+xml"/>
  <Override PartName="/ppt/comments/modernComment_117_B31D190A.xml" ContentType="application/vnd.ms-powerpoint.comments+xml"/>
  <Override PartName="/ppt/notesSlides/notesSlide12.xml" ContentType="application/vnd.openxmlformats-officedocument.presentationml.notesSlide+xml"/>
  <Override PartName="/ppt/comments/modernComment_115_C5F7EC6C.xml" ContentType="application/vnd.ms-powerpoint.comments+xml"/>
  <Override PartName="/ppt/notesSlides/notesSlide13.xml" ContentType="application/vnd.openxmlformats-officedocument.presentationml.notesSlide+xml"/>
  <Override PartName="/ppt/comments/modernComment_118_D62A2382.xml" ContentType="application/vnd.ms-powerpoint.comments+xml"/>
  <Override PartName="/ppt/notesSlides/notesSlide14.xml" ContentType="application/vnd.openxmlformats-officedocument.presentationml.notesSlide+xml"/>
  <Override PartName="/ppt/comments/modernComment_119_AEB560E7.xml" ContentType="application/vnd.ms-powerpoint.comments+xml"/>
  <Override PartName="/ppt/notesSlides/notesSlide1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6" r:id="rId4"/>
  </p:sldMasterIdLst>
  <p:notesMasterIdLst>
    <p:notesMasterId r:id="rId22"/>
  </p:notesMasterIdLst>
  <p:sldIdLst>
    <p:sldId id="256" r:id="rId5"/>
    <p:sldId id="269" r:id="rId6"/>
    <p:sldId id="270" r:id="rId7"/>
    <p:sldId id="274" r:id="rId8"/>
    <p:sldId id="275" r:id="rId9"/>
    <p:sldId id="271" r:id="rId10"/>
    <p:sldId id="258" r:id="rId11"/>
    <p:sldId id="272" r:id="rId12"/>
    <p:sldId id="273" r:id="rId13"/>
    <p:sldId id="266" r:id="rId14"/>
    <p:sldId id="278" r:id="rId15"/>
    <p:sldId id="279" r:id="rId16"/>
    <p:sldId id="277" r:id="rId17"/>
    <p:sldId id="280" r:id="rId18"/>
    <p:sldId id="281" r:id="rId19"/>
    <p:sldId id="276" r:id="rId20"/>
    <p:sldId id="260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BC824AA9-627F-E0B4-C886-63F7BA7BC4CA}" name="Dan Toft" initials="DT" userId="S::dt@evobis.dk::f3bf429e-1f21-44de-853c-e541fb5aa85e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D3481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5CC7AD6-8656-CEB1-CB59-CE661CE9D389}" v="27" dt="2023-09-05T14:33:09.717"/>
    <p1510:client id="{44D2C105-7A85-4642-8DFF-87F19EE18A27}" v="162" vWet="164" dt="2023-09-04T18:37:07.245"/>
    <p1510:client id="{D3B26E75-5164-372C-3867-A5F97F147AC4}" v="522" dt="2023-09-04T18:50:42.75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2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n Toft" userId="f3bf429e-1f21-44de-853c-e541fb5aa85e" providerId="ADAL" clId="{5D9F0B26-0575-4A8E-823B-EC3618807593}"/>
    <pc:docChg chg="undo custSel addSld modSld sldOrd">
      <pc:chgData name="Dan Toft" userId="f3bf429e-1f21-44de-853c-e541fb5aa85e" providerId="ADAL" clId="{5D9F0B26-0575-4A8E-823B-EC3618807593}" dt="2023-08-31T18:51:47.380" v="1613" actId="20577"/>
      <pc:docMkLst>
        <pc:docMk/>
      </pc:docMkLst>
      <pc:sldChg chg="modSp mod">
        <pc:chgData name="Dan Toft" userId="f3bf429e-1f21-44de-853c-e541fb5aa85e" providerId="ADAL" clId="{5D9F0B26-0575-4A8E-823B-EC3618807593}" dt="2023-08-28T19:13:15.663" v="1414" actId="14826"/>
        <pc:sldMkLst>
          <pc:docMk/>
          <pc:sldMk cId="1402513841" sldId="256"/>
        </pc:sldMkLst>
        <pc:spChg chg="mod">
          <ac:chgData name="Dan Toft" userId="f3bf429e-1f21-44de-853c-e541fb5aa85e" providerId="ADAL" clId="{5D9F0B26-0575-4A8E-823B-EC3618807593}" dt="2023-08-28T17:20:44.896" v="334" actId="20577"/>
          <ac:spMkLst>
            <pc:docMk/>
            <pc:sldMk cId="1402513841" sldId="256"/>
            <ac:spMk id="3" creationId="{0945745F-CFD2-558A-EA26-5A0CB413620E}"/>
          </ac:spMkLst>
        </pc:spChg>
        <pc:picChg chg="mod">
          <ac:chgData name="Dan Toft" userId="f3bf429e-1f21-44de-853c-e541fb5aa85e" providerId="ADAL" clId="{5D9F0B26-0575-4A8E-823B-EC3618807593}" dt="2023-08-28T19:13:15.663" v="1414" actId="14826"/>
          <ac:picMkLst>
            <pc:docMk/>
            <pc:sldMk cId="1402513841" sldId="256"/>
            <ac:picMk id="1026" creationId="{5C7E6BFE-DC6E-5EEB-C469-E9D3E9D3DE35}"/>
          </ac:picMkLst>
        </pc:picChg>
      </pc:sldChg>
      <pc:sldChg chg="ord modNotesTx">
        <pc:chgData name="Dan Toft" userId="f3bf429e-1f21-44de-853c-e541fb5aa85e" providerId="ADAL" clId="{5D9F0B26-0575-4A8E-823B-EC3618807593}" dt="2023-08-31T18:51:38.189" v="1605" actId="20577"/>
        <pc:sldMkLst>
          <pc:docMk/>
          <pc:sldMk cId="2241804758" sldId="258"/>
        </pc:sldMkLst>
      </pc:sldChg>
      <pc:sldChg chg="modSp mod">
        <pc:chgData name="Dan Toft" userId="f3bf429e-1f21-44de-853c-e541fb5aa85e" providerId="ADAL" clId="{5D9F0B26-0575-4A8E-823B-EC3618807593}" dt="2023-08-28T17:23:13.771" v="447" actId="6549"/>
        <pc:sldMkLst>
          <pc:docMk/>
          <pc:sldMk cId="194576595" sldId="260"/>
        </pc:sldMkLst>
        <pc:spChg chg="mod">
          <ac:chgData name="Dan Toft" userId="f3bf429e-1f21-44de-853c-e541fb5aa85e" providerId="ADAL" clId="{5D9F0B26-0575-4A8E-823B-EC3618807593}" dt="2023-08-28T17:23:13.771" v="447" actId="6549"/>
          <ac:spMkLst>
            <pc:docMk/>
            <pc:sldMk cId="194576595" sldId="260"/>
            <ac:spMk id="12" creationId="{999F08BE-D2C4-19F5-E7E7-2061EF344C05}"/>
          </ac:spMkLst>
        </pc:spChg>
      </pc:sldChg>
      <pc:sldChg chg="addSp delSp modSp mod setBg modNotesTx">
        <pc:chgData name="Dan Toft" userId="f3bf429e-1f21-44de-853c-e541fb5aa85e" providerId="ADAL" clId="{5D9F0B26-0575-4A8E-823B-EC3618807593}" dt="2023-08-31T18:51:47.380" v="1613" actId="20577"/>
        <pc:sldMkLst>
          <pc:docMk/>
          <pc:sldMk cId="4028284832" sldId="271"/>
        </pc:sldMkLst>
        <pc:spChg chg="mod">
          <ac:chgData name="Dan Toft" userId="f3bf429e-1f21-44de-853c-e541fb5aa85e" providerId="ADAL" clId="{5D9F0B26-0575-4A8E-823B-EC3618807593}" dt="2023-08-28T17:19:42.488" v="329" actId="26606"/>
          <ac:spMkLst>
            <pc:docMk/>
            <pc:sldMk cId="4028284832" sldId="271"/>
            <ac:spMk id="2" creationId="{AB0D02D7-ECB9-C929-7F5A-47AF60042775}"/>
          </ac:spMkLst>
        </pc:spChg>
        <pc:spChg chg="mod ord">
          <ac:chgData name="Dan Toft" userId="f3bf429e-1f21-44de-853c-e541fb5aa85e" providerId="ADAL" clId="{5D9F0B26-0575-4A8E-823B-EC3618807593}" dt="2023-08-28T19:15:54.065" v="1600" actId="20577"/>
          <ac:spMkLst>
            <pc:docMk/>
            <pc:sldMk cId="4028284832" sldId="271"/>
            <ac:spMk id="3" creationId="{0819B4C3-EF5E-A0BC-DB68-57848CA411FE}"/>
          </ac:spMkLst>
        </pc:spChg>
        <pc:picChg chg="add del mod">
          <ac:chgData name="Dan Toft" userId="f3bf429e-1f21-44de-853c-e541fb5aa85e" providerId="ADAL" clId="{5D9F0B26-0575-4A8E-823B-EC3618807593}" dt="2023-08-28T17:19:42.488" v="329" actId="26606"/>
          <ac:picMkLst>
            <pc:docMk/>
            <pc:sldMk cId="4028284832" sldId="271"/>
            <ac:picMk id="7" creationId="{6507ADF7-92EA-A7DB-8BE5-A67548906B20}"/>
          </ac:picMkLst>
        </pc:picChg>
      </pc:sldChg>
      <pc:sldChg chg="addSp delSp modSp mod setBg">
        <pc:chgData name="Dan Toft" userId="f3bf429e-1f21-44de-853c-e541fb5aa85e" providerId="ADAL" clId="{5D9F0B26-0575-4A8E-823B-EC3618807593}" dt="2023-08-28T19:01:57.149" v="1064" actId="26606"/>
        <pc:sldMkLst>
          <pc:docMk/>
          <pc:sldMk cId="3454283121" sldId="272"/>
        </pc:sldMkLst>
        <pc:spChg chg="mod">
          <ac:chgData name="Dan Toft" userId="f3bf429e-1f21-44de-853c-e541fb5aa85e" providerId="ADAL" clId="{5D9F0B26-0575-4A8E-823B-EC3618807593}" dt="2023-08-28T18:25:20.041" v="868" actId="26606"/>
          <ac:spMkLst>
            <pc:docMk/>
            <pc:sldMk cId="3454283121" sldId="272"/>
            <ac:spMk id="2" creationId="{C380B608-629C-6B79-7D60-DFC4C0950B83}"/>
          </ac:spMkLst>
        </pc:spChg>
        <pc:spChg chg="add del mod">
          <ac:chgData name="Dan Toft" userId="f3bf429e-1f21-44de-853c-e541fb5aa85e" providerId="ADAL" clId="{5D9F0B26-0575-4A8E-823B-EC3618807593}" dt="2023-08-28T19:01:57.149" v="1064" actId="26606"/>
          <ac:spMkLst>
            <pc:docMk/>
            <pc:sldMk cId="3454283121" sldId="272"/>
            <ac:spMk id="3" creationId="{54A78A75-151E-1DDA-6984-5CA524C987BC}"/>
          </ac:spMkLst>
        </pc:spChg>
        <pc:graphicFrameChg chg="add del">
          <ac:chgData name="Dan Toft" userId="f3bf429e-1f21-44de-853c-e541fb5aa85e" providerId="ADAL" clId="{5D9F0B26-0575-4A8E-823B-EC3618807593}" dt="2023-08-28T18:25:26.252" v="870" actId="26606"/>
          <ac:graphicFrameMkLst>
            <pc:docMk/>
            <pc:sldMk cId="3454283121" sldId="272"/>
            <ac:graphicFrameMk id="1032" creationId="{3F8347E3-68A1-2687-D76F-171FEC663985}"/>
          </ac:graphicFrameMkLst>
        </pc:graphicFrameChg>
        <pc:graphicFrameChg chg="add del">
          <ac:chgData name="Dan Toft" userId="f3bf429e-1f21-44de-853c-e541fb5aa85e" providerId="ADAL" clId="{5D9F0B26-0575-4A8E-823B-EC3618807593}" dt="2023-08-28T19:01:55.109" v="1062" actId="26606"/>
          <ac:graphicFrameMkLst>
            <pc:docMk/>
            <pc:sldMk cId="3454283121" sldId="272"/>
            <ac:graphicFrameMk id="1033" creationId="{A7541AC3-7F1C-CC9A-4676-91CF34B411BD}"/>
          </ac:graphicFrameMkLst>
        </pc:graphicFrameChg>
        <pc:graphicFrameChg chg="add del">
          <ac:chgData name="Dan Toft" userId="f3bf429e-1f21-44de-853c-e541fb5aa85e" providerId="ADAL" clId="{5D9F0B26-0575-4A8E-823B-EC3618807593}" dt="2023-08-28T19:01:57.149" v="1064" actId="26606"/>
          <ac:graphicFrameMkLst>
            <pc:docMk/>
            <pc:sldMk cId="3454283121" sldId="272"/>
            <ac:graphicFrameMk id="1034" creationId="{D5619F80-A3B5-A894-0178-71B7C1DE19EC}"/>
          </ac:graphicFrameMkLst>
        </pc:graphicFrameChg>
        <pc:picChg chg="add del mod">
          <ac:chgData name="Dan Toft" userId="f3bf429e-1f21-44de-853c-e541fb5aa85e" providerId="ADAL" clId="{5D9F0B26-0575-4A8E-823B-EC3618807593}" dt="2023-08-28T17:21:30.662" v="337" actId="21"/>
          <ac:picMkLst>
            <pc:docMk/>
            <pc:sldMk cId="3454283121" sldId="272"/>
            <ac:picMk id="1026" creationId="{528B6330-0F73-96B9-EA34-B9455704C2B6}"/>
          </ac:picMkLst>
        </pc:picChg>
        <pc:picChg chg="add mod">
          <ac:chgData name="Dan Toft" userId="f3bf429e-1f21-44de-853c-e541fb5aa85e" providerId="ADAL" clId="{5D9F0B26-0575-4A8E-823B-EC3618807593}" dt="2023-08-28T18:25:20.041" v="868" actId="26606"/>
          <ac:picMkLst>
            <pc:docMk/>
            <pc:sldMk cId="3454283121" sldId="272"/>
            <ac:picMk id="1028" creationId="{D1033FB3-A8A4-7041-9349-150A82DBEF6A}"/>
          </ac:picMkLst>
        </pc:picChg>
        <pc:picChg chg="add mod ord">
          <ac:chgData name="Dan Toft" userId="f3bf429e-1f21-44de-853c-e541fb5aa85e" providerId="ADAL" clId="{5D9F0B26-0575-4A8E-823B-EC3618807593}" dt="2023-08-28T18:25:20.041" v="868" actId="26606"/>
          <ac:picMkLst>
            <pc:docMk/>
            <pc:sldMk cId="3454283121" sldId="272"/>
            <ac:picMk id="1030" creationId="{0F75C81C-6BE8-EF53-5D39-E9114056AF2E}"/>
          </ac:picMkLst>
        </pc:picChg>
      </pc:sldChg>
      <pc:sldChg chg="addSp delSp modSp new mod setBg setClrOvrMap modNotesTx">
        <pc:chgData name="Dan Toft" userId="f3bf429e-1f21-44de-853c-e541fb5aa85e" providerId="ADAL" clId="{5D9F0B26-0575-4A8E-823B-EC3618807593}" dt="2023-08-28T19:02:11.489" v="1071" actId="20577"/>
        <pc:sldMkLst>
          <pc:docMk/>
          <pc:sldMk cId="1877971595" sldId="273"/>
        </pc:sldMkLst>
        <pc:spChg chg="del mod">
          <ac:chgData name="Dan Toft" userId="f3bf429e-1f21-44de-853c-e541fb5aa85e" providerId="ADAL" clId="{5D9F0B26-0575-4A8E-823B-EC3618807593}" dt="2023-08-28T17:21:52.185" v="346" actId="478"/>
          <ac:spMkLst>
            <pc:docMk/>
            <pc:sldMk cId="1877971595" sldId="273"/>
            <ac:spMk id="2" creationId="{D667532F-96A8-8DB5-3492-1C975731BE22}"/>
          </ac:spMkLst>
        </pc:spChg>
        <pc:spChg chg="del">
          <ac:chgData name="Dan Toft" userId="f3bf429e-1f21-44de-853c-e541fb5aa85e" providerId="ADAL" clId="{5D9F0B26-0575-4A8E-823B-EC3618807593}" dt="2023-08-28T17:21:33.930" v="340" actId="478"/>
          <ac:spMkLst>
            <pc:docMk/>
            <pc:sldMk cId="1877971595" sldId="273"/>
            <ac:spMk id="3" creationId="{6D3FBC79-7DA4-083B-2800-693355847247}"/>
          </ac:spMkLst>
        </pc:spChg>
        <pc:spChg chg="add del">
          <ac:chgData name="Dan Toft" userId="f3bf429e-1f21-44de-853c-e541fb5aa85e" providerId="ADAL" clId="{5D9F0B26-0575-4A8E-823B-EC3618807593}" dt="2023-08-28T17:27:40.129" v="611" actId="26606"/>
          <ac:spMkLst>
            <pc:docMk/>
            <pc:sldMk cId="1877971595" sldId="273"/>
            <ac:spMk id="9" creationId="{0E99ED6D-365F-4CAE-942F-ECA78F74BD7F}"/>
          </ac:spMkLst>
        </pc:spChg>
        <pc:spChg chg="add del">
          <ac:chgData name="Dan Toft" userId="f3bf429e-1f21-44de-853c-e541fb5aa85e" providerId="ADAL" clId="{5D9F0B26-0575-4A8E-823B-EC3618807593}" dt="2023-08-28T17:27:40.129" v="611" actId="26606"/>
          <ac:spMkLst>
            <pc:docMk/>
            <pc:sldMk cId="1877971595" sldId="273"/>
            <ac:spMk id="11" creationId="{9B0F74F9-E373-4883-A533-C80C53DE6DE0}"/>
          </ac:spMkLst>
        </pc:spChg>
        <pc:spChg chg="add del">
          <ac:chgData name="Dan Toft" userId="f3bf429e-1f21-44de-853c-e541fb5aa85e" providerId="ADAL" clId="{5D9F0B26-0575-4A8E-823B-EC3618807593}" dt="2023-08-28T17:27:40.129" v="611" actId="26606"/>
          <ac:spMkLst>
            <pc:docMk/>
            <pc:sldMk cId="1877971595" sldId="273"/>
            <ac:spMk id="13" creationId="{4765FFFB-1163-4DA7-83B0-B8677ABBC6FF}"/>
          </ac:spMkLst>
        </pc:spChg>
        <pc:spChg chg="add del">
          <ac:chgData name="Dan Toft" userId="f3bf429e-1f21-44de-853c-e541fb5aa85e" providerId="ADAL" clId="{5D9F0B26-0575-4A8E-823B-EC3618807593}" dt="2023-08-28T17:27:40.129" v="611" actId="26606"/>
          <ac:spMkLst>
            <pc:docMk/>
            <pc:sldMk cId="1877971595" sldId="273"/>
            <ac:spMk id="15" creationId="{EC117A05-2F4F-4370-A926-6191A5C3DCD1}"/>
          </ac:spMkLst>
        </pc:spChg>
        <pc:spChg chg="add del">
          <ac:chgData name="Dan Toft" userId="f3bf429e-1f21-44de-853c-e541fb5aa85e" providerId="ADAL" clId="{5D9F0B26-0575-4A8E-823B-EC3618807593}" dt="2023-08-28T17:27:40.909" v="613" actId="26606"/>
          <ac:spMkLst>
            <pc:docMk/>
            <pc:sldMk cId="1877971595" sldId="273"/>
            <ac:spMk id="17" creationId="{0E99ED6D-365F-4CAE-942F-ECA78F74BD7F}"/>
          </ac:spMkLst>
        </pc:spChg>
        <pc:spChg chg="add del">
          <ac:chgData name="Dan Toft" userId="f3bf429e-1f21-44de-853c-e541fb5aa85e" providerId="ADAL" clId="{5D9F0B26-0575-4A8E-823B-EC3618807593}" dt="2023-08-28T17:27:40.909" v="613" actId="26606"/>
          <ac:spMkLst>
            <pc:docMk/>
            <pc:sldMk cId="1877971595" sldId="273"/>
            <ac:spMk id="18" creationId="{F52E1877-3902-4B70-8515-0964EDC30C7D}"/>
          </ac:spMkLst>
        </pc:spChg>
        <pc:spChg chg="add del">
          <ac:chgData name="Dan Toft" userId="f3bf429e-1f21-44de-853c-e541fb5aa85e" providerId="ADAL" clId="{5D9F0B26-0575-4A8E-823B-EC3618807593}" dt="2023-08-28T17:27:40.909" v="613" actId="26606"/>
          <ac:spMkLst>
            <pc:docMk/>
            <pc:sldMk cId="1877971595" sldId="273"/>
            <ac:spMk id="19" creationId="{D02A5863-EFF7-462C-8FF5-B710B33E2636}"/>
          </ac:spMkLst>
        </pc:spChg>
        <pc:spChg chg="add del">
          <ac:chgData name="Dan Toft" userId="f3bf429e-1f21-44de-853c-e541fb5aa85e" providerId="ADAL" clId="{5D9F0B26-0575-4A8E-823B-EC3618807593}" dt="2023-08-28T17:27:43.361" v="615" actId="26606"/>
          <ac:spMkLst>
            <pc:docMk/>
            <pc:sldMk cId="1877971595" sldId="273"/>
            <ac:spMk id="21" creationId="{0E99ED6D-365F-4CAE-942F-ECA78F74BD7F}"/>
          </ac:spMkLst>
        </pc:spChg>
        <pc:spChg chg="add del">
          <ac:chgData name="Dan Toft" userId="f3bf429e-1f21-44de-853c-e541fb5aa85e" providerId="ADAL" clId="{5D9F0B26-0575-4A8E-823B-EC3618807593}" dt="2023-08-28T17:27:43.361" v="615" actId="26606"/>
          <ac:spMkLst>
            <pc:docMk/>
            <pc:sldMk cId="1877971595" sldId="273"/>
            <ac:spMk id="22" creationId="{9B0F74F9-E373-4883-A533-C80C53DE6DE0}"/>
          </ac:spMkLst>
        </pc:spChg>
        <pc:spChg chg="add del">
          <ac:chgData name="Dan Toft" userId="f3bf429e-1f21-44de-853c-e541fb5aa85e" providerId="ADAL" clId="{5D9F0B26-0575-4A8E-823B-EC3618807593}" dt="2023-08-28T17:27:43.361" v="615" actId="26606"/>
          <ac:spMkLst>
            <pc:docMk/>
            <pc:sldMk cId="1877971595" sldId="273"/>
            <ac:spMk id="23" creationId="{4765FFFB-1163-4DA7-83B0-B8677ABBC6FF}"/>
          </ac:spMkLst>
        </pc:spChg>
        <pc:spChg chg="add del">
          <ac:chgData name="Dan Toft" userId="f3bf429e-1f21-44de-853c-e541fb5aa85e" providerId="ADAL" clId="{5D9F0B26-0575-4A8E-823B-EC3618807593}" dt="2023-08-28T17:27:43.361" v="615" actId="26606"/>
          <ac:spMkLst>
            <pc:docMk/>
            <pc:sldMk cId="1877971595" sldId="273"/>
            <ac:spMk id="24" creationId="{EC117A05-2F4F-4370-A926-6191A5C3DCD1}"/>
          </ac:spMkLst>
        </pc:spChg>
        <pc:spChg chg="add del">
          <ac:chgData name="Dan Toft" userId="f3bf429e-1f21-44de-853c-e541fb5aa85e" providerId="ADAL" clId="{5D9F0B26-0575-4A8E-823B-EC3618807593}" dt="2023-08-28T17:27:44.689" v="617" actId="26606"/>
          <ac:spMkLst>
            <pc:docMk/>
            <pc:sldMk cId="1877971595" sldId="273"/>
            <ac:spMk id="26" creationId="{0E99ED6D-365F-4CAE-942F-ECA78F74BD7F}"/>
          </ac:spMkLst>
        </pc:spChg>
        <pc:spChg chg="add del">
          <ac:chgData name="Dan Toft" userId="f3bf429e-1f21-44de-853c-e541fb5aa85e" providerId="ADAL" clId="{5D9F0B26-0575-4A8E-823B-EC3618807593}" dt="2023-08-28T17:27:44.689" v="617" actId="26606"/>
          <ac:spMkLst>
            <pc:docMk/>
            <pc:sldMk cId="1877971595" sldId="273"/>
            <ac:spMk id="27" creationId="{F52E1877-3902-4B70-8515-0964EDC30C7D}"/>
          </ac:spMkLst>
        </pc:spChg>
        <pc:spChg chg="add del">
          <ac:chgData name="Dan Toft" userId="f3bf429e-1f21-44de-853c-e541fb5aa85e" providerId="ADAL" clId="{5D9F0B26-0575-4A8E-823B-EC3618807593}" dt="2023-08-28T17:27:44.689" v="617" actId="26606"/>
          <ac:spMkLst>
            <pc:docMk/>
            <pc:sldMk cId="1877971595" sldId="273"/>
            <ac:spMk id="28" creationId="{D02A5863-EFF7-462C-8FF5-B710B33E2636}"/>
          </ac:spMkLst>
        </pc:spChg>
        <pc:spChg chg="add del">
          <ac:chgData name="Dan Toft" userId="f3bf429e-1f21-44de-853c-e541fb5aa85e" providerId="ADAL" clId="{5D9F0B26-0575-4A8E-823B-EC3618807593}" dt="2023-08-28T17:27:45.581" v="619" actId="26606"/>
          <ac:spMkLst>
            <pc:docMk/>
            <pc:sldMk cId="1877971595" sldId="273"/>
            <ac:spMk id="30" creationId="{21FFDA05-9640-4040-B33E-D46FD04434DB}"/>
          </ac:spMkLst>
        </pc:spChg>
        <pc:spChg chg="add del">
          <ac:chgData name="Dan Toft" userId="f3bf429e-1f21-44de-853c-e541fb5aa85e" providerId="ADAL" clId="{5D9F0B26-0575-4A8E-823B-EC3618807593}" dt="2023-08-28T17:27:46.031" v="621" actId="26606"/>
          <ac:spMkLst>
            <pc:docMk/>
            <pc:sldMk cId="1877971595" sldId="273"/>
            <ac:spMk id="32" creationId="{0E99ED6D-365F-4CAE-942F-ECA78F74BD7F}"/>
          </ac:spMkLst>
        </pc:spChg>
        <pc:spChg chg="add del">
          <ac:chgData name="Dan Toft" userId="f3bf429e-1f21-44de-853c-e541fb5aa85e" providerId="ADAL" clId="{5D9F0B26-0575-4A8E-823B-EC3618807593}" dt="2023-08-28T17:27:46.031" v="621" actId="26606"/>
          <ac:spMkLst>
            <pc:docMk/>
            <pc:sldMk cId="1877971595" sldId="273"/>
            <ac:spMk id="33" creationId="{F52E1877-3902-4B70-8515-0964EDC30C7D}"/>
          </ac:spMkLst>
        </pc:spChg>
        <pc:spChg chg="add del">
          <ac:chgData name="Dan Toft" userId="f3bf429e-1f21-44de-853c-e541fb5aa85e" providerId="ADAL" clId="{5D9F0B26-0575-4A8E-823B-EC3618807593}" dt="2023-08-28T17:27:46.031" v="621" actId="26606"/>
          <ac:spMkLst>
            <pc:docMk/>
            <pc:sldMk cId="1877971595" sldId="273"/>
            <ac:spMk id="34" creationId="{D02A5863-EFF7-462C-8FF5-B710B33E2636}"/>
          </ac:spMkLst>
        </pc:spChg>
        <pc:spChg chg="add del">
          <ac:chgData name="Dan Toft" userId="f3bf429e-1f21-44de-853c-e541fb5aa85e" providerId="ADAL" clId="{5D9F0B26-0575-4A8E-823B-EC3618807593}" dt="2023-08-28T17:27:46.316" v="623" actId="26606"/>
          <ac:spMkLst>
            <pc:docMk/>
            <pc:sldMk cId="1877971595" sldId="273"/>
            <ac:spMk id="36" creationId="{0E99ED6D-365F-4CAE-942F-ECA78F74BD7F}"/>
          </ac:spMkLst>
        </pc:spChg>
        <pc:spChg chg="add del">
          <ac:chgData name="Dan Toft" userId="f3bf429e-1f21-44de-853c-e541fb5aa85e" providerId="ADAL" clId="{5D9F0B26-0575-4A8E-823B-EC3618807593}" dt="2023-08-28T17:27:46.841" v="625" actId="26606"/>
          <ac:spMkLst>
            <pc:docMk/>
            <pc:sldMk cId="1877971595" sldId="273"/>
            <ac:spMk id="38" creationId="{0E99ED6D-365F-4CAE-942F-ECA78F74BD7F}"/>
          </ac:spMkLst>
        </pc:spChg>
        <pc:spChg chg="add del">
          <ac:chgData name="Dan Toft" userId="f3bf429e-1f21-44de-853c-e541fb5aa85e" providerId="ADAL" clId="{5D9F0B26-0575-4A8E-823B-EC3618807593}" dt="2023-08-28T17:27:46.841" v="625" actId="26606"/>
          <ac:spMkLst>
            <pc:docMk/>
            <pc:sldMk cId="1877971595" sldId="273"/>
            <ac:spMk id="39" creationId="{CD0FF873-0D97-4AE7-A97E-539910376DCF}"/>
          </ac:spMkLst>
        </pc:spChg>
        <pc:spChg chg="add del">
          <ac:chgData name="Dan Toft" userId="f3bf429e-1f21-44de-853c-e541fb5aa85e" providerId="ADAL" clId="{5D9F0B26-0575-4A8E-823B-EC3618807593}" dt="2023-08-28T17:27:47.360" v="627" actId="26606"/>
          <ac:spMkLst>
            <pc:docMk/>
            <pc:sldMk cId="1877971595" sldId="273"/>
            <ac:spMk id="41" creationId="{0E99ED6D-365F-4CAE-942F-ECA78F74BD7F}"/>
          </ac:spMkLst>
        </pc:spChg>
        <pc:spChg chg="add del">
          <ac:chgData name="Dan Toft" userId="f3bf429e-1f21-44de-853c-e541fb5aa85e" providerId="ADAL" clId="{5D9F0B26-0575-4A8E-823B-EC3618807593}" dt="2023-08-28T17:27:47.360" v="627" actId="26606"/>
          <ac:spMkLst>
            <pc:docMk/>
            <pc:sldMk cId="1877971595" sldId="273"/>
            <ac:spMk id="42" creationId="{F52E1877-3902-4B70-8515-0964EDC30C7D}"/>
          </ac:spMkLst>
        </pc:spChg>
        <pc:spChg chg="add del">
          <ac:chgData name="Dan Toft" userId="f3bf429e-1f21-44de-853c-e541fb5aa85e" providerId="ADAL" clId="{5D9F0B26-0575-4A8E-823B-EC3618807593}" dt="2023-08-28T17:27:47.360" v="627" actId="26606"/>
          <ac:spMkLst>
            <pc:docMk/>
            <pc:sldMk cId="1877971595" sldId="273"/>
            <ac:spMk id="43" creationId="{D02A5863-EFF7-462C-8FF5-B710B33E2636}"/>
          </ac:spMkLst>
        </pc:spChg>
        <pc:spChg chg="add del">
          <ac:chgData name="Dan Toft" userId="f3bf429e-1f21-44de-853c-e541fb5aa85e" providerId="ADAL" clId="{5D9F0B26-0575-4A8E-823B-EC3618807593}" dt="2023-08-28T17:27:47.839" v="629" actId="26606"/>
          <ac:spMkLst>
            <pc:docMk/>
            <pc:sldMk cId="1877971595" sldId="273"/>
            <ac:spMk id="45" creationId="{0E99ED6D-365F-4CAE-942F-ECA78F74BD7F}"/>
          </ac:spMkLst>
        </pc:spChg>
        <pc:spChg chg="add del">
          <ac:chgData name="Dan Toft" userId="f3bf429e-1f21-44de-853c-e541fb5aa85e" providerId="ADAL" clId="{5D9F0B26-0575-4A8E-823B-EC3618807593}" dt="2023-08-28T17:27:47.839" v="629" actId="26606"/>
          <ac:spMkLst>
            <pc:docMk/>
            <pc:sldMk cId="1877971595" sldId="273"/>
            <ac:spMk id="46" creationId="{9B0F74F9-E373-4883-A533-C80C53DE6DE0}"/>
          </ac:spMkLst>
        </pc:spChg>
        <pc:spChg chg="add del">
          <ac:chgData name="Dan Toft" userId="f3bf429e-1f21-44de-853c-e541fb5aa85e" providerId="ADAL" clId="{5D9F0B26-0575-4A8E-823B-EC3618807593}" dt="2023-08-28T17:27:47.839" v="629" actId="26606"/>
          <ac:spMkLst>
            <pc:docMk/>
            <pc:sldMk cId="1877971595" sldId="273"/>
            <ac:spMk id="47" creationId="{4765FFFB-1163-4DA7-83B0-B8677ABBC6FF}"/>
          </ac:spMkLst>
        </pc:spChg>
        <pc:spChg chg="add del">
          <ac:chgData name="Dan Toft" userId="f3bf429e-1f21-44de-853c-e541fb5aa85e" providerId="ADAL" clId="{5D9F0B26-0575-4A8E-823B-EC3618807593}" dt="2023-08-28T17:27:47.839" v="629" actId="26606"/>
          <ac:spMkLst>
            <pc:docMk/>
            <pc:sldMk cId="1877971595" sldId="273"/>
            <ac:spMk id="48" creationId="{EC117A05-2F4F-4370-A926-6191A5C3DCD1}"/>
          </ac:spMkLst>
        </pc:spChg>
        <pc:spChg chg="add del">
          <ac:chgData name="Dan Toft" userId="f3bf429e-1f21-44de-853c-e541fb5aa85e" providerId="ADAL" clId="{5D9F0B26-0575-4A8E-823B-EC3618807593}" dt="2023-08-28T17:27:48.095" v="631" actId="26606"/>
          <ac:spMkLst>
            <pc:docMk/>
            <pc:sldMk cId="1877971595" sldId="273"/>
            <ac:spMk id="50" creationId="{0E99ED6D-365F-4CAE-942F-ECA78F74BD7F}"/>
          </ac:spMkLst>
        </pc:spChg>
        <pc:spChg chg="add del">
          <ac:chgData name="Dan Toft" userId="f3bf429e-1f21-44de-853c-e541fb5aa85e" providerId="ADAL" clId="{5D9F0B26-0575-4A8E-823B-EC3618807593}" dt="2023-08-28T17:27:48.095" v="631" actId="26606"/>
          <ac:spMkLst>
            <pc:docMk/>
            <pc:sldMk cId="1877971595" sldId="273"/>
            <ac:spMk id="51" creationId="{F52E1877-3902-4B70-8515-0964EDC30C7D}"/>
          </ac:spMkLst>
        </pc:spChg>
        <pc:spChg chg="add del">
          <ac:chgData name="Dan Toft" userId="f3bf429e-1f21-44de-853c-e541fb5aa85e" providerId="ADAL" clId="{5D9F0B26-0575-4A8E-823B-EC3618807593}" dt="2023-08-28T17:27:48.095" v="631" actId="26606"/>
          <ac:spMkLst>
            <pc:docMk/>
            <pc:sldMk cId="1877971595" sldId="273"/>
            <ac:spMk id="52" creationId="{D02A5863-EFF7-462C-8FF5-B710B33E2636}"/>
          </ac:spMkLst>
        </pc:spChg>
        <pc:spChg chg="add del">
          <ac:chgData name="Dan Toft" userId="f3bf429e-1f21-44de-853c-e541fb5aa85e" providerId="ADAL" clId="{5D9F0B26-0575-4A8E-823B-EC3618807593}" dt="2023-08-28T17:27:49.811" v="633" actId="26606"/>
          <ac:spMkLst>
            <pc:docMk/>
            <pc:sldMk cId="1877971595" sldId="273"/>
            <ac:spMk id="54" creationId="{0E99ED6D-365F-4CAE-942F-ECA78F74BD7F}"/>
          </ac:spMkLst>
        </pc:spChg>
        <pc:spChg chg="add del">
          <ac:chgData name="Dan Toft" userId="f3bf429e-1f21-44de-853c-e541fb5aa85e" providerId="ADAL" clId="{5D9F0B26-0575-4A8E-823B-EC3618807593}" dt="2023-08-28T17:27:49.811" v="633" actId="26606"/>
          <ac:spMkLst>
            <pc:docMk/>
            <pc:sldMk cId="1877971595" sldId="273"/>
            <ac:spMk id="55" creationId="{9B0F74F9-E373-4883-A533-C80C53DE6DE0}"/>
          </ac:spMkLst>
        </pc:spChg>
        <pc:spChg chg="add del">
          <ac:chgData name="Dan Toft" userId="f3bf429e-1f21-44de-853c-e541fb5aa85e" providerId="ADAL" clId="{5D9F0B26-0575-4A8E-823B-EC3618807593}" dt="2023-08-28T17:27:49.811" v="633" actId="26606"/>
          <ac:spMkLst>
            <pc:docMk/>
            <pc:sldMk cId="1877971595" sldId="273"/>
            <ac:spMk id="56" creationId="{4765FFFB-1163-4DA7-83B0-B8677ABBC6FF}"/>
          </ac:spMkLst>
        </pc:spChg>
        <pc:spChg chg="add del">
          <ac:chgData name="Dan Toft" userId="f3bf429e-1f21-44de-853c-e541fb5aa85e" providerId="ADAL" clId="{5D9F0B26-0575-4A8E-823B-EC3618807593}" dt="2023-08-28T17:27:49.811" v="633" actId="26606"/>
          <ac:spMkLst>
            <pc:docMk/>
            <pc:sldMk cId="1877971595" sldId="273"/>
            <ac:spMk id="57" creationId="{EC117A05-2F4F-4370-A926-6191A5C3DCD1}"/>
          </ac:spMkLst>
        </pc:spChg>
        <pc:spChg chg="add del">
          <ac:chgData name="Dan Toft" userId="f3bf429e-1f21-44de-853c-e541fb5aa85e" providerId="ADAL" clId="{5D9F0B26-0575-4A8E-823B-EC3618807593}" dt="2023-08-28T17:27:50.360" v="635" actId="26606"/>
          <ac:spMkLst>
            <pc:docMk/>
            <pc:sldMk cId="1877971595" sldId="273"/>
            <ac:spMk id="59" creationId="{21FFDA05-9640-4040-B33E-D46FD04434DB}"/>
          </ac:spMkLst>
        </pc:spChg>
        <pc:spChg chg="add del">
          <ac:chgData name="Dan Toft" userId="f3bf429e-1f21-44de-853c-e541fb5aa85e" providerId="ADAL" clId="{5D9F0B26-0575-4A8E-823B-EC3618807593}" dt="2023-08-28T17:27:50.360" v="635" actId="26606"/>
          <ac:spMkLst>
            <pc:docMk/>
            <pc:sldMk cId="1877971595" sldId="273"/>
            <ac:spMk id="60" creationId="{1DFB0247-B3BE-415F-964D-FF65CFDD6F06}"/>
          </ac:spMkLst>
        </pc:spChg>
        <pc:spChg chg="add del">
          <ac:chgData name="Dan Toft" userId="f3bf429e-1f21-44de-853c-e541fb5aa85e" providerId="ADAL" clId="{5D9F0B26-0575-4A8E-823B-EC3618807593}" dt="2023-08-28T17:27:50.360" v="635" actId="26606"/>
          <ac:spMkLst>
            <pc:docMk/>
            <pc:sldMk cId="1877971595" sldId="273"/>
            <ac:spMk id="61" creationId="{68F94CD0-ECDA-4C0C-ADE1-50638BD0CF9F}"/>
          </ac:spMkLst>
        </pc:spChg>
        <pc:spChg chg="add del">
          <ac:chgData name="Dan Toft" userId="f3bf429e-1f21-44de-853c-e541fb5aa85e" providerId="ADAL" clId="{5D9F0B26-0575-4A8E-823B-EC3618807593}" dt="2023-08-28T17:27:50.848" v="637" actId="26606"/>
          <ac:spMkLst>
            <pc:docMk/>
            <pc:sldMk cId="1877971595" sldId="273"/>
            <ac:spMk id="63" creationId="{0E99ED6D-365F-4CAE-942F-ECA78F74BD7F}"/>
          </ac:spMkLst>
        </pc:spChg>
        <pc:spChg chg="add del">
          <ac:chgData name="Dan Toft" userId="f3bf429e-1f21-44de-853c-e541fb5aa85e" providerId="ADAL" clId="{5D9F0B26-0575-4A8E-823B-EC3618807593}" dt="2023-08-28T17:27:50.848" v="637" actId="26606"/>
          <ac:spMkLst>
            <pc:docMk/>
            <pc:sldMk cId="1877971595" sldId="273"/>
            <ac:spMk id="64" creationId="{C42F24F1-C1EF-471F-A19B-A340CE541DEF}"/>
          </ac:spMkLst>
        </pc:spChg>
        <pc:spChg chg="add del">
          <ac:chgData name="Dan Toft" userId="f3bf429e-1f21-44de-853c-e541fb5aa85e" providerId="ADAL" clId="{5D9F0B26-0575-4A8E-823B-EC3618807593}" dt="2023-08-28T17:27:50.848" v="637" actId="26606"/>
          <ac:spMkLst>
            <pc:docMk/>
            <pc:sldMk cId="1877971595" sldId="273"/>
            <ac:spMk id="65" creationId="{E56C425C-3C64-47BA-B583-94D39B9B7F78}"/>
          </ac:spMkLst>
        </pc:spChg>
        <pc:spChg chg="add del">
          <ac:chgData name="Dan Toft" userId="f3bf429e-1f21-44de-853c-e541fb5aa85e" providerId="ADAL" clId="{5D9F0B26-0575-4A8E-823B-EC3618807593}" dt="2023-08-28T17:27:51.912" v="639" actId="26606"/>
          <ac:spMkLst>
            <pc:docMk/>
            <pc:sldMk cId="1877971595" sldId="273"/>
            <ac:spMk id="67" creationId="{21FFDA05-9640-4040-B33E-D46FD04434DB}"/>
          </ac:spMkLst>
        </pc:spChg>
        <pc:spChg chg="add del">
          <ac:chgData name="Dan Toft" userId="f3bf429e-1f21-44de-853c-e541fb5aa85e" providerId="ADAL" clId="{5D9F0B26-0575-4A8E-823B-EC3618807593}" dt="2023-08-28T17:27:51.912" v="639" actId="26606"/>
          <ac:spMkLst>
            <pc:docMk/>
            <pc:sldMk cId="1877971595" sldId="273"/>
            <ac:spMk id="68" creationId="{1DFB0247-B3BE-415F-964D-FF65CFDD6F06}"/>
          </ac:spMkLst>
        </pc:spChg>
        <pc:spChg chg="add del">
          <ac:chgData name="Dan Toft" userId="f3bf429e-1f21-44de-853c-e541fb5aa85e" providerId="ADAL" clId="{5D9F0B26-0575-4A8E-823B-EC3618807593}" dt="2023-08-28T17:27:51.912" v="639" actId="26606"/>
          <ac:spMkLst>
            <pc:docMk/>
            <pc:sldMk cId="1877971595" sldId="273"/>
            <ac:spMk id="69" creationId="{68F94CD0-ECDA-4C0C-ADE1-50638BD0CF9F}"/>
          </ac:spMkLst>
        </pc:spChg>
        <pc:spChg chg="add del">
          <ac:chgData name="Dan Toft" userId="f3bf429e-1f21-44de-853c-e541fb5aa85e" providerId="ADAL" clId="{5D9F0B26-0575-4A8E-823B-EC3618807593}" dt="2023-08-28T17:27:53.712" v="641" actId="26606"/>
          <ac:spMkLst>
            <pc:docMk/>
            <pc:sldMk cId="1877971595" sldId="273"/>
            <ac:spMk id="71" creationId="{21FFDA05-9640-4040-B33E-D46FD04434DB}"/>
          </ac:spMkLst>
        </pc:spChg>
        <pc:spChg chg="add del">
          <ac:chgData name="Dan Toft" userId="f3bf429e-1f21-44de-853c-e541fb5aa85e" providerId="ADAL" clId="{5D9F0B26-0575-4A8E-823B-EC3618807593}" dt="2023-08-28T17:27:54.612" v="643" actId="26606"/>
          <ac:spMkLst>
            <pc:docMk/>
            <pc:sldMk cId="1877971595" sldId="273"/>
            <ac:spMk id="73" creationId="{0E99ED6D-365F-4CAE-942F-ECA78F74BD7F}"/>
          </ac:spMkLst>
        </pc:spChg>
        <pc:spChg chg="add del">
          <ac:chgData name="Dan Toft" userId="f3bf429e-1f21-44de-853c-e541fb5aa85e" providerId="ADAL" clId="{5D9F0B26-0575-4A8E-823B-EC3618807593}" dt="2023-08-28T17:27:54.612" v="643" actId="26606"/>
          <ac:spMkLst>
            <pc:docMk/>
            <pc:sldMk cId="1877971595" sldId="273"/>
            <ac:spMk id="74" creationId="{9235782D-E7F7-4402-B05E-EE96B8CF5C95}"/>
          </ac:spMkLst>
        </pc:spChg>
        <pc:spChg chg="add">
          <ac:chgData name="Dan Toft" userId="f3bf429e-1f21-44de-853c-e541fb5aa85e" providerId="ADAL" clId="{5D9F0B26-0575-4A8E-823B-EC3618807593}" dt="2023-08-28T17:27:54.617" v="644" actId="26606"/>
          <ac:spMkLst>
            <pc:docMk/>
            <pc:sldMk cId="1877971595" sldId="273"/>
            <ac:spMk id="76" creationId="{0E99ED6D-365F-4CAE-942F-ECA78F74BD7F}"/>
          </ac:spMkLst>
        </pc:spChg>
        <pc:spChg chg="add">
          <ac:chgData name="Dan Toft" userId="f3bf429e-1f21-44de-853c-e541fb5aa85e" providerId="ADAL" clId="{5D9F0B26-0575-4A8E-823B-EC3618807593}" dt="2023-08-28T17:27:54.617" v="644" actId="26606"/>
          <ac:spMkLst>
            <pc:docMk/>
            <pc:sldMk cId="1877971595" sldId="273"/>
            <ac:spMk id="77" creationId="{9B0F74F9-E373-4883-A533-C80C53DE6DE0}"/>
          </ac:spMkLst>
        </pc:spChg>
        <pc:spChg chg="add">
          <ac:chgData name="Dan Toft" userId="f3bf429e-1f21-44de-853c-e541fb5aa85e" providerId="ADAL" clId="{5D9F0B26-0575-4A8E-823B-EC3618807593}" dt="2023-08-28T17:27:54.617" v="644" actId="26606"/>
          <ac:spMkLst>
            <pc:docMk/>
            <pc:sldMk cId="1877971595" sldId="273"/>
            <ac:spMk id="78" creationId="{4765FFFB-1163-4DA7-83B0-B8677ABBC6FF}"/>
          </ac:spMkLst>
        </pc:spChg>
        <pc:spChg chg="add">
          <ac:chgData name="Dan Toft" userId="f3bf429e-1f21-44de-853c-e541fb5aa85e" providerId="ADAL" clId="{5D9F0B26-0575-4A8E-823B-EC3618807593}" dt="2023-08-28T17:27:54.617" v="644" actId="26606"/>
          <ac:spMkLst>
            <pc:docMk/>
            <pc:sldMk cId="1877971595" sldId="273"/>
            <ac:spMk id="79" creationId="{EC117A05-2F4F-4370-A926-6191A5C3DCD1}"/>
          </ac:spMkLst>
        </pc:spChg>
        <pc:picChg chg="add mod">
          <ac:chgData name="Dan Toft" userId="f3bf429e-1f21-44de-853c-e541fb5aa85e" providerId="ADAL" clId="{5D9F0B26-0575-4A8E-823B-EC3618807593}" dt="2023-08-28T17:27:54.617" v="644" actId="26606"/>
          <ac:picMkLst>
            <pc:docMk/>
            <pc:sldMk cId="1877971595" sldId="273"/>
            <ac:picMk id="4" creationId="{FE58B187-4080-1105-0C99-3395FCEC0354}"/>
          </ac:picMkLst>
        </pc:picChg>
      </pc:sldChg>
      <pc:sldChg chg="addSp delSp modSp new mod setBg setClrOvrMap">
        <pc:chgData name="Dan Toft" userId="f3bf429e-1f21-44de-853c-e541fb5aa85e" providerId="ADAL" clId="{5D9F0B26-0575-4A8E-823B-EC3618807593}" dt="2023-08-28T19:04:58.465" v="1196" actId="20577"/>
        <pc:sldMkLst>
          <pc:docMk/>
          <pc:sldMk cId="1531522371" sldId="274"/>
        </pc:sldMkLst>
        <pc:spChg chg="mod">
          <ac:chgData name="Dan Toft" userId="f3bf429e-1f21-44de-853c-e541fb5aa85e" providerId="ADAL" clId="{5D9F0B26-0575-4A8E-823B-EC3618807593}" dt="2023-08-28T18:32:57.301" v="1025" actId="26606"/>
          <ac:spMkLst>
            <pc:docMk/>
            <pc:sldMk cId="1531522371" sldId="274"/>
            <ac:spMk id="2" creationId="{C489EF8C-9E77-2926-08C1-6BDCC068F314}"/>
          </ac:spMkLst>
        </pc:spChg>
        <pc:spChg chg="add del mod">
          <ac:chgData name="Dan Toft" userId="f3bf429e-1f21-44de-853c-e541fb5aa85e" providerId="ADAL" clId="{5D9F0B26-0575-4A8E-823B-EC3618807593}" dt="2023-08-28T18:32:38.803" v="1011" actId="26606"/>
          <ac:spMkLst>
            <pc:docMk/>
            <pc:sldMk cId="1531522371" sldId="274"/>
            <ac:spMk id="3" creationId="{D9A2B25E-E9A3-A42F-F9E5-C04CBBB2EDF4}"/>
          </ac:spMkLst>
        </pc:spChg>
        <pc:spChg chg="add del">
          <ac:chgData name="Dan Toft" userId="f3bf429e-1f21-44de-853c-e541fb5aa85e" providerId="ADAL" clId="{5D9F0B26-0575-4A8E-823B-EC3618807593}" dt="2023-08-28T18:32:36.339" v="1006" actId="26606"/>
          <ac:spMkLst>
            <pc:docMk/>
            <pc:sldMk cId="1531522371" sldId="274"/>
            <ac:spMk id="9" creationId="{E1D2DD98-D3D0-480A-84E3-223B796CBE1F}"/>
          </ac:spMkLst>
        </pc:spChg>
        <pc:spChg chg="add del">
          <ac:chgData name="Dan Toft" userId="f3bf429e-1f21-44de-853c-e541fb5aa85e" providerId="ADAL" clId="{5D9F0B26-0575-4A8E-823B-EC3618807593}" dt="2023-08-28T18:32:36.339" v="1006" actId="26606"/>
          <ac:spMkLst>
            <pc:docMk/>
            <pc:sldMk cId="1531522371" sldId="274"/>
            <ac:spMk id="11" creationId="{0A163AB7-6612-45A3-8882-C5D1D27DC953}"/>
          </ac:spMkLst>
        </pc:spChg>
        <pc:spChg chg="add del">
          <ac:chgData name="Dan Toft" userId="f3bf429e-1f21-44de-853c-e541fb5aa85e" providerId="ADAL" clId="{5D9F0B26-0575-4A8E-823B-EC3618807593}" dt="2023-08-28T18:32:36.339" v="1006" actId="26606"/>
          <ac:spMkLst>
            <pc:docMk/>
            <pc:sldMk cId="1531522371" sldId="274"/>
            <ac:spMk id="13" creationId="{431F06DA-D28C-4234-B488-3AB58FDE0632}"/>
          </ac:spMkLst>
        </pc:spChg>
        <pc:spChg chg="add del">
          <ac:chgData name="Dan Toft" userId="f3bf429e-1f21-44de-853c-e541fb5aa85e" providerId="ADAL" clId="{5D9F0B26-0575-4A8E-823B-EC3618807593}" dt="2023-08-28T18:32:38.786" v="1010" actId="26606"/>
          <ac:spMkLst>
            <pc:docMk/>
            <pc:sldMk cId="1531522371" sldId="274"/>
            <ac:spMk id="17" creationId="{E1D2DD98-D3D0-480A-84E3-223B796CBE1F}"/>
          </ac:spMkLst>
        </pc:spChg>
        <pc:spChg chg="add del">
          <ac:chgData name="Dan Toft" userId="f3bf429e-1f21-44de-853c-e541fb5aa85e" providerId="ADAL" clId="{5D9F0B26-0575-4A8E-823B-EC3618807593}" dt="2023-08-28T18:32:38.786" v="1010" actId="26606"/>
          <ac:spMkLst>
            <pc:docMk/>
            <pc:sldMk cId="1531522371" sldId="274"/>
            <ac:spMk id="19" creationId="{0A163AB7-6612-45A3-8882-C5D1D27DC953}"/>
          </ac:spMkLst>
        </pc:spChg>
        <pc:spChg chg="add del">
          <ac:chgData name="Dan Toft" userId="f3bf429e-1f21-44de-853c-e541fb5aa85e" providerId="ADAL" clId="{5D9F0B26-0575-4A8E-823B-EC3618807593}" dt="2023-08-28T18:32:38.786" v="1010" actId="26606"/>
          <ac:spMkLst>
            <pc:docMk/>
            <pc:sldMk cId="1531522371" sldId="274"/>
            <ac:spMk id="20" creationId="{D9A2B25E-E9A3-A42F-F9E5-C04CBBB2EDF4}"/>
          </ac:spMkLst>
        </pc:spChg>
        <pc:spChg chg="add del">
          <ac:chgData name="Dan Toft" userId="f3bf429e-1f21-44de-853c-e541fb5aa85e" providerId="ADAL" clId="{5D9F0B26-0575-4A8E-823B-EC3618807593}" dt="2023-08-28T18:32:38.786" v="1010" actId="26606"/>
          <ac:spMkLst>
            <pc:docMk/>
            <pc:sldMk cId="1531522371" sldId="274"/>
            <ac:spMk id="21" creationId="{431F06DA-D28C-4234-B488-3AB58FDE0632}"/>
          </ac:spMkLst>
        </pc:spChg>
        <pc:spChg chg="add del">
          <ac:chgData name="Dan Toft" userId="f3bf429e-1f21-44de-853c-e541fb5aa85e" providerId="ADAL" clId="{5D9F0B26-0575-4A8E-823B-EC3618807593}" dt="2023-08-28T18:32:56.323" v="1023" actId="26606"/>
          <ac:spMkLst>
            <pc:docMk/>
            <pc:sldMk cId="1531522371" sldId="274"/>
            <ac:spMk id="28" creationId="{98631A13-5CE6-4934-956A-8EBF19C149B3}"/>
          </ac:spMkLst>
        </pc:spChg>
        <pc:graphicFrameChg chg="add del">
          <ac:chgData name="Dan Toft" userId="f3bf429e-1f21-44de-853c-e541fb5aa85e" providerId="ADAL" clId="{5D9F0B26-0575-4A8E-823B-EC3618807593}" dt="2023-08-28T18:32:37.827" v="1008" actId="26606"/>
          <ac:graphicFrameMkLst>
            <pc:docMk/>
            <pc:sldMk cId="1531522371" sldId="274"/>
            <ac:graphicFrameMk id="15" creationId="{E994F93E-E06F-87F0-7BD8-CB13604FE525}"/>
          </ac:graphicFrameMkLst>
        </pc:graphicFrameChg>
        <pc:graphicFrameChg chg="add mod modGraphic">
          <ac:chgData name="Dan Toft" userId="f3bf429e-1f21-44de-853c-e541fb5aa85e" providerId="ADAL" clId="{5D9F0B26-0575-4A8E-823B-EC3618807593}" dt="2023-08-28T19:04:58.465" v="1196" actId="20577"/>
          <ac:graphicFrameMkLst>
            <pc:docMk/>
            <pc:sldMk cId="1531522371" sldId="274"/>
            <ac:graphicFrameMk id="23" creationId="{E994F93E-E06F-87F0-7BD8-CB13604FE525}"/>
          </ac:graphicFrameMkLst>
        </pc:graphicFrameChg>
        <pc:picChg chg="add del">
          <ac:chgData name="Dan Toft" userId="f3bf429e-1f21-44de-853c-e541fb5aa85e" providerId="ADAL" clId="{5D9F0B26-0575-4A8E-823B-EC3618807593}" dt="2023-08-28T18:32:36.339" v="1006" actId="26606"/>
          <ac:picMkLst>
            <pc:docMk/>
            <pc:sldMk cId="1531522371" sldId="274"/>
            <ac:picMk id="5" creationId="{FA19111F-36A9-1805-774A-E3D5F4C09E45}"/>
          </ac:picMkLst>
        </pc:picChg>
        <pc:picChg chg="add del">
          <ac:chgData name="Dan Toft" userId="f3bf429e-1f21-44de-853c-e541fb5aa85e" providerId="ADAL" clId="{5D9F0B26-0575-4A8E-823B-EC3618807593}" dt="2023-08-28T18:32:38.786" v="1010" actId="26606"/>
          <ac:picMkLst>
            <pc:docMk/>
            <pc:sldMk cId="1531522371" sldId="274"/>
            <ac:picMk id="18" creationId="{FA19111F-36A9-1805-774A-E3D5F4C09E45}"/>
          </ac:picMkLst>
        </pc:picChg>
      </pc:sldChg>
      <pc:sldChg chg="addSp delSp modSp new mod modAnim modShow modNotesTx">
        <pc:chgData name="Dan Toft" userId="f3bf429e-1f21-44de-853c-e541fb5aa85e" providerId="ADAL" clId="{5D9F0B26-0575-4A8E-823B-EC3618807593}" dt="2023-08-28T19:02:25.289" v="1087" actId="20577"/>
        <pc:sldMkLst>
          <pc:docMk/>
          <pc:sldMk cId="52628269" sldId="275"/>
        </pc:sldMkLst>
        <pc:spChg chg="del">
          <ac:chgData name="Dan Toft" userId="f3bf429e-1f21-44de-853c-e541fb5aa85e" providerId="ADAL" clId="{5D9F0B26-0575-4A8E-823B-EC3618807593}" dt="2023-08-28T19:00:38.998" v="1055" actId="478"/>
          <ac:spMkLst>
            <pc:docMk/>
            <pc:sldMk cId="52628269" sldId="275"/>
            <ac:spMk id="2" creationId="{C8CC44F0-89D5-A3DA-46CC-1AA48120FAAC}"/>
          </ac:spMkLst>
        </pc:spChg>
        <pc:spChg chg="del">
          <ac:chgData name="Dan Toft" userId="f3bf429e-1f21-44de-853c-e541fb5aa85e" providerId="ADAL" clId="{5D9F0B26-0575-4A8E-823B-EC3618807593}" dt="2023-08-28T19:00:35.066" v="1053"/>
          <ac:spMkLst>
            <pc:docMk/>
            <pc:sldMk cId="52628269" sldId="275"/>
            <ac:spMk id="3" creationId="{F0AE5895-FF1B-D976-58E1-81D672234429}"/>
          </ac:spMkLst>
        </pc:spChg>
        <pc:picChg chg="add mod">
          <ac:chgData name="Dan Toft" userId="f3bf429e-1f21-44de-853c-e541fb5aa85e" providerId="ADAL" clId="{5D9F0B26-0575-4A8E-823B-EC3618807593}" dt="2023-08-28T19:00:55.319" v="1059" actId="1076"/>
          <ac:picMkLst>
            <pc:docMk/>
            <pc:sldMk cId="52628269" sldId="275"/>
            <ac:picMk id="4" creationId="{29815811-449C-488C-60BC-48332C5A4666}"/>
          </ac:picMkLst>
        </pc:picChg>
      </pc:sldChg>
      <pc:sldChg chg="addSp delSp modSp new mod ord setBg setClrOvrMap modNotesTx">
        <pc:chgData name="Dan Toft" userId="f3bf429e-1f21-44de-853c-e541fb5aa85e" providerId="ADAL" clId="{5D9F0B26-0575-4A8E-823B-EC3618807593}" dt="2023-08-28T19:15:30.004" v="1575" actId="20577"/>
        <pc:sldMkLst>
          <pc:docMk/>
          <pc:sldMk cId="1276430669" sldId="276"/>
        </pc:sldMkLst>
        <pc:spChg chg="mod">
          <ac:chgData name="Dan Toft" userId="f3bf429e-1f21-44de-853c-e541fb5aa85e" providerId="ADAL" clId="{5D9F0B26-0575-4A8E-823B-EC3618807593}" dt="2023-08-28T19:15:26.068" v="1569" actId="26606"/>
          <ac:spMkLst>
            <pc:docMk/>
            <pc:sldMk cId="1276430669" sldId="276"/>
            <ac:spMk id="2" creationId="{F220DD59-095D-41A2-0C52-3F7DC543CDE3}"/>
          </ac:spMkLst>
        </pc:spChg>
        <pc:spChg chg="add del mod">
          <ac:chgData name="Dan Toft" userId="f3bf429e-1f21-44de-853c-e541fb5aa85e" providerId="ADAL" clId="{5D9F0B26-0575-4A8E-823B-EC3618807593}" dt="2023-08-28T19:15:26.068" v="1569" actId="26606"/>
          <ac:spMkLst>
            <pc:docMk/>
            <pc:sldMk cId="1276430669" sldId="276"/>
            <ac:spMk id="3" creationId="{92ABE72A-9776-B4C2-A095-18946AF88711}"/>
          </ac:spMkLst>
        </pc:spChg>
        <pc:spChg chg="add del">
          <ac:chgData name="Dan Toft" userId="f3bf429e-1f21-44de-853c-e541fb5aa85e" providerId="ADAL" clId="{5D9F0B26-0575-4A8E-823B-EC3618807593}" dt="2023-08-28T19:15:21.757" v="1556" actId="26606"/>
          <ac:spMkLst>
            <pc:docMk/>
            <pc:sldMk cId="1276430669" sldId="276"/>
            <ac:spMk id="9" creationId="{E1D2DD98-D3D0-480A-84E3-223B796CBE1F}"/>
          </ac:spMkLst>
        </pc:spChg>
        <pc:spChg chg="add del">
          <ac:chgData name="Dan Toft" userId="f3bf429e-1f21-44de-853c-e541fb5aa85e" providerId="ADAL" clId="{5D9F0B26-0575-4A8E-823B-EC3618807593}" dt="2023-08-28T19:15:21.757" v="1556" actId="26606"/>
          <ac:spMkLst>
            <pc:docMk/>
            <pc:sldMk cId="1276430669" sldId="276"/>
            <ac:spMk id="11" creationId="{0A163AB7-6612-45A3-8882-C5D1D27DC953}"/>
          </ac:spMkLst>
        </pc:spChg>
        <pc:spChg chg="add del">
          <ac:chgData name="Dan Toft" userId="f3bf429e-1f21-44de-853c-e541fb5aa85e" providerId="ADAL" clId="{5D9F0B26-0575-4A8E-823B-EC3618807593}" dt="2023-08-28T19:15:21.757" v="1556" actId="26606"/>
          <ac:spMkLst>
            <pc:docMk/>
            <pc:sldMk cId="1276430669" sldId="276"/>
            <ac:spMk id="13" creationId="{431F06DA-D28C-4234-B488-3AB58FDE0632}"/>
          </ac:spMkLst>
        </pc:spChg>
        <pc:spChg chg="add del">
          <ac:chgData name="Dan Toft" userId="f3bf429e-1f21-44de-853c-e541fb5aa85e" providerId="ADAL" clId="{5D9F0B26-0575-4A8E-823B-EC3618807593}" dt="2023-08-28T19:15:25.082" v="1566" actId="26606"/>
          <ac:spMkLst>
            <pc:docMk/>
            <pc:sldMk cId="1276430669" sldId="276"/>
            <ac:spMk id="23" creationId="{92ABE72A-9776-B4C2-A095-18946AF88711}"/>
          </ac:spMkLst>
        </pc:spChg>
        <pc:spChg chg="add">
          <ac:chgData name="Dan Toft" userId="f3bf429e-1f21-44de-853c-e541fb5aa85e" providerId="ADAL" clId="{5D9F0B26-0575-4A8E-823B-EC3618807593}" dt="2023-08-28T19:15:26.068" v="1569" actId="26606"/>
          <ac:spMkLst>
            <pc:docMk/>
            <pc:sldMk cId="1276430669" sldId="276"/>
            <ac:spMk id="27" creationId="{E1D2DD98-D3D0-480A-84E3-223B796CBE1F}"/>
          </ac:spMkLst>
        </pc:spChg>
        <pc:spChg chg="add">
          <ac:chgData name="Dan Toft" userId="f3bf429e-1f21-44de-853c-e541fb5aa85e" providerId="ADAL" clId="{5D9F0B26-0575-4A8E-823B-EC3618807593}" dt="2023-08-28T19:15:26.068" v="1569" actId="26606"/>
          <ac:spMkLst>
            <pc:docMk/>
            <pc:sldMk cId="1276430669" sldId="276"/>
            <ac:spMk id="29" creationId="{0A163AB7-6612-45A3-8882-C5D1D27DC953}"/>
          </ac:spMkLst>
        </pc:spChg>
        <pc:spChg chg="add">
          <ac:chgData name="Dan Toft" userId="f3bf429e-1f21-44de-853c-e541fb5aa85e" providerId="ADAL" clId="{5D9F0B26-0575-4A8E-823B-EC3618807593}" dt="2023-08-28T19:15:26.068" v="1569" actId="26606"/>
          <ac:spMkLst>
            <pc:docMk/>
            <pc:sldMk cId="1276430669" sldId="276"/>
            <ac:spMk id="30" creationId="{92ABE72A-9776-B4C2-A095-18946AF88711}"/>
          </ac:spMkLst>
        </pc:spChg>
        <pc:spChg chg="add">
          <ac:chgData name="Dan Toft" userId="f3bf429e-1f21-44de-853c-e541fb5aa85e" providerId="ADAL" clId="{5D9F0B26-0575-4A8E-823B-EC3618807593}" dt="2023-08-28T19:15:26.068" v="1569" actId="26606"/>
          <ac:spMkLst>
            <pc:docMk/>
            <pc:sldMk cId="1276430669" sldId="276"/>
            <ac:spMk id="31" creationId="{431F06DA-D28C-4234-B488-3AB58FDE0632}"/>
          </ac:spMkLst>
        </pc:spChg>
        <pc:graphicFrameChg chg="add del">
          <ac:chgData name="Dan Toft" userId="f3bf429e-1f21-44de-853c-e541fb5aa85e" providerId="ADAL" clId="{5D9F0B26-0575-4A8E-823B-EC3618807593}" dt="2023-08-28T19:15:22.408" v="1558" actId="26606"/>
          <ac:graphicFrameMkLst>
            <pc:docMk/>
            <pc:sldMk cId="1276430669" sldId="276"/>
            <ac:graphicFrameMk id="15" creationId="{CDCD7AD7-E753-834E-8989-AF9F63F03CEB}"/>
          </ac:graphicFrameMkLst>
        </pc:graphicFrameChg>
        <pc:graphicFrameChg chg="add del">
          <ac:chgData name="Dan Toft" userId="f3bf429e-1f21-44de-853c-e541fb5aa85e" providerId="ADAL" clId="{5D9F0B26-0575-4A8E-823B-EC3618807593}" dt="2023-08-28T19:15:23.146" v="1560" actId="26606"/>
          <ac:graphicFrameMkLst>
            <pc:docMk/>
            <pc:sldMk cId="1276430669" sldId="276"/>
            <ac:graphicFrameMk id="17" creationId="{14E8C5B9-153F-AE5F-9D25-2B38E11DBC5F}"/>
          </ac:graphicFrameMkLst>
        </pc:graphicFrameChg>
        <pc:graphicFrameChg chg="add del">
          <ac:chgData name="Dan Toft" userId="f3bf429e-1f21-44de-853c-e541fb5aa85e" providerId="ADAL" clId="{5D9F0B26-0575-4A8E-823B-EC3618807593}" dt="2023-08-28T19:15:23.657" v="1562" actId="26606"/>
          <ac:graphicFrameMkLst>
            <pc:docMk/>
            <pc:sldMk cId="1276430669" sldId="276"/>
            <ac:graphicFrameMk id="19" creationId="{CDCD7AD7-E753-834E-8989-AF9F63F03CEB}"/>
          </ac:graphicFrameMkLst>
        </pc:graphicFrameChg>
        <pc:graphicFrameChg chg="add del">
          <ac:chgData name="Dan Toft" userId="f3bf429e-1f21-44de-853c-e541fb5aa85e" providerId="ADAL" clId="{5D9F0B26-0575-4A8E-823B-EC3618807593}" dt="2023-08-28T19:15:24.434" v="1564" actId="26606"/>
          <ac:graphicFrameMkLst>
            <pc:docMk/>
            <pc:sldMk cId="1276430669" sldId="276"/>
            <ac:graphicFrameMk id="21" creationId="{8927F679-436E-ABFB-4C3F-250E4249686F}"/>
          </ac:graphicFrameMkLst>
        </pc:graphicFrameChg>
        <pc:graphicFrameChg chg="add del">
          <ac:chgData name="Dan Toft" userId="f3bf429e-1f21-44de-853c-e541fb5aa85e" providerId="ADAL" clId="{5D9F0B26-0575-4A8E-823B-EC3618807593}" dt="2023-08-28T19:15:26.041" v="1568" actId="26606"/>
          <ac:graphicFrameMkLst>
            <pc:docMk/>
            <pc:sldMk cId="1276430669" sldId="276"/>
            <ac:graphicFrameMk id="25" creationId="{CDCD7AD7-E753-834E-8989-AF9F63F03CEB}"/>
          </ac:graphicFrameMkLst>
        </pc:graphicFrameChg>
        <pc:picChg chg="add del">
          <ac:chgData name="Dan Toft" userId="f3bf429e-1f21-44de-853c-e541fb5aa85e" providerId="ADAL" clId="{5D9F0B26-0575-4A8E-823B-EC3618807593}" dt="2023-08-28T19:15:21.757" v="1556" actId="26606"/>
          <ac:picMkLst>
            <pc:docMk/>
            <pc:sldMk cId="1276430669" sldId="276"/>
            <ac:picMk id="5" creationId="{0D74415F-78E9-4213-A760-9883DAA0F1AC}"/>
          </ac:picMkLst>
        </pc:picChg>
        <pc:picChg chg="add del">
          <ac:chgData name="Dan Toft" userId="f3bf429e-1f21-44de-853c-e541fb5aa85e" providerId="ADAL" clId="{5D9F0B26-0575-4A8E-823B-EC3618807593}" dt="2023-08-28T19:15:25.082" v="1566" actId="26606"/>
          <ac:picMkLst>
            <pc:docMk/>
            <pc:sldMk cId="1276430669" sldId="276"/>
            <ac:picMk id="7" creationId="{AB93E12D-ED34-0A6C-299C-79E459EF999C}"/>
          </ac:picMkLst>
        </pc:picChg>
        <pc:picChg chg="add">
          <ac:chgData name="Dan Toft" userId="f3bf429e-1f21-44de-853c-e541fb5aa85e" providerId="ADAL" clId="{5D9F0B26-0575-4A8E-823B-EC3618807593}" dt="2023-08-28T19:15:26.068" v="1569" actId="26606"/>
          <ac:picMkLst>
            <pc:docMk/>
            <pc:sldMk cId="1276430669" sldId="276"/>
            <ac:picMk id="28" creationId="{0D74415F-78E9-4213-A760-9883DAA0F1AC}"/>
          </ac:picMkLst>
        </pc:picChg>
      </pc:sldChg>
      <pc:sldChg chg="new modNotesTx">
        <pc:chgData name="Dan Toft" userId="f3bf429e-1f21-44de-853c-e541fb5aa85e" providerId="ADAL" clId="{5D9F0B26-0575-4A8E-823B-EC3618807593}" dt="2023-08-28T19:11:58.423" v="1347" actId="20577"/>
        <pc:sldMkLst>
          <pc:docMk/>
          <pc:sldMk cId="3321359468" sldId="277"/>
        </pc:sldMkLst>
      </pc:sldChg>
    </pc:docChg>
  </pc:docChgLst>
  <pc:docChgLst>
    <pc:chgData name="Jeppe Spanggaard" userId="S::js@evobis.dk::ebe30bb7-7d96-4dcf-9172-356c9bd9a756" providerId="AD" clId="Web-{F0A0A4E9-DB44-B736-E021-4EFD961EDA03}"/>
    <pc:docChg chg="modSld">
      <pc:chgData name="Jeppe Spanggaard" userId="S::js@evobis.dk::ebe30bb7-7d96-4dcf-9172-356c9bd9a756" providerId="AD" clId="Web-{F0A0A4E9-DB44-B736-E021-4EFD961EDA03}" dt="2023-09-05T14:10:38.661" v="0"/>
      <pc:docMkLst>
        <pc:docMk/>
      </pc:docMkLst>
      <pc:sldChg chg="modNotes">
        <pc:chgData name="Jeppe Spanggaard" userId="S::js@evobis.dk::ebe30bb7-7d96-4dcf-9172-356c9bd9a756" providerId="AD" clId="Web-{F0A0A4E9-DB44-B736-E021-4EFD961EDA03}" dt="2023-09-05T14:10:38.661" v="0"/>
        <pc:sldMkLst>
          <pc:docMk/>
          <pc:sldMk cId="1229591675" sldId="278"/>
        </pc:sldMkLst>
      </pc:sldChg>
    </pc:docChg>
  </pc:docChgLst>
  <pc:docChgLst>
    <pc:chgData name="Dan Toft" userId="995f8307450f9b5a" providerId="LiveId" clId="{4ADE30DF-57B5-43B8-8301-CAD9C7CE90ED}"/>
    <pc:docChg chg="undo redo custSel addSld delSld modSld sldOrd">
      <pc:chgData name="Dan Toft" userId="995f8307450f9b5a" providerId="LiveId" clId="{4ADE30DF-57B5-43B8-8301-CAD9C7CE90ED}" dt="2023-07-26T18:09:30.088" v="1074" actId="1076"/>
      <pc:docMkLst>
        <pc:docMk/>
      </pc:docMkLst>
      <pc:sldChg chg="modSp mod">
        <pc:chgData name="Dan Toft" userId="995f8307450f9b5a" providerId="LiveId" clId="{4ADE30DF-57B5-43B8-8301-CAD9C7CE90ED}" dt="2023-07-26T17:28:01.612" v="597" actId="20577"/>
        <pc:sldMkLst>
          <pc:docMk/>
          <pc:sldMk cId="1402513841" sldId="256"/>
        </pc:sldMkLst>
        <pc:spChg chg="mod">
          <ac:chgData name="Dan Toft" userId="995f8307450f9b5a" providerId="LiveId" clId="{4ADE30DF-57B5-43B8-8301-CAD9C7CE90ED}" dt="2023-07-26T17:28:01.612" v="597" actId="20577"/>
          <ac:spMkLst>
            <pc:docMk/>
            <pc:sldMk cId="1402513841" sldId="256"/>
            <ac:spMk id="3" creationId="{0945745F-CFD2-558A-EA26-5A0CB413620E}"/>
          </ac:spMkLst>
        </pc:spChg>
      </pc:sldChg>
      <pc:sldChg chg="addSp delSp modSp mod setBg delDesignElem">
        <pc:chgData name="Dan Toft" userId="995f8307450f9b5a" providerId="LiveId" clId="{4ADE30DF-57B5-43B8-8301-CAD9C7CE90ED}" dt="2023-07-26T18:08:03.262" v="1000" actId="26606"/>
        <pc:sldMkLst>
          <pc:docMk/>
          <pc:sldMk cId="754384371" sldId="257"/>
        </pc:sldMkLst>
        <pc:spChg chg="mod">
          <ac:chgData name="Dan Toft" userId="995f8307450f9b5a" providerId="LiveId" clId="{4ADE30DF-57B5-43B8-8301-CAD9C7CE90ED}" dt="2023-07-26T18:08:03.262" v="1000" actId="26606"/>
          <ac:spMkLst>
            <pc:docMk/>
            <pc:sldMk cId="754384371" sldId="257"/>
            <ac:spMk id="2" creationId="{7B702843-24BC-D020-3BC0-989E9E98163E}"/>
          </ac:spMkLst>
        </pc:spChg>
        <pc:spChg chg="add del mod">
          <ac:chgData name="Dan Toft" userId="995f8307450f9b5a" providerId="LiveId" clId="{4ADE30DF-57B5-43B8-8301-CAD9C7CE90ED}" dt="2023-07-19T20:15:11.007" v="467" actId="26606"/>
          <ac:spMkLst>
            <pc:docMk/>
            <pc:sldMk cId="754384371" sldId="257"/>
            <ac:spMk id="6" creationId="{3B3CD0B1-20A2-BD0D-D8A1-101BF381785E}"/>
          </ac:spMkLst>
        </pc:spChg>
        <pc:spChg chg="add del">
          <ac:chgData name="Dan Toft" userId="995f8307450f9b5a" providerId="LiveId" clId="{4ADE30DF-57B5-43B8-8301-CAD9C7CE90ED}" dt="2023-07-19T20:15:06.125" v="462" actId="26606"/>
          <ac:spMkLst>
            <pc:docMk/>
            <pc:sldMk cId="754384371" sldId="257"/>
            <ac:spMk id="12" creationId="{2484695A-8C75-48A4-BD30-CE2D234EDC25}"/>
          </ac:spMkLst>
        </pc:spChg>
        <pc:spChg chg="add del">
          <ac:chgData name="Dan Toft" userId="995f8307450f9b5a" providerId="LiveId" clId="{4ADE30DF-57B5-43B8-8301-CAD9C7CE90ED}" dt="2023-07-19T20:15:06.125" v="462" actId="26606"/>
          <ac:spMkLst>
            <pc:docMk/>
            <pc:sldMk cId="754384371" sldId="257"/>
            <ac:spMk id="14" creationId="{E17596A7-090E-44D5-B204-BB323A810AFF}"/>
          </ac:spMkLst>
        </pc:spChg>
        <pc:spChg chg="add del">
          <ac:chgData name="Dan Toft" userId="995f8307450f9b5a" providerId="LiveId" clId="{4ADE30DF-57B5-43B8-8301-CAD9C7CE90ED}" dt="2023-07-19T20:15:08.455" v="464" actId="26606"/>
          <ac:spMkLst>
            <pc:docMk/>
            <pc:sldMk cId="754384371" sldId="257"/>
            <ac:spMk id="16" creationId="{0A24CD36-50DE-4C9D-9BC4-BB329E6DC966}"/>
          </ac:spMkLst>
        </pc:spChg>
        <pc:spChg chg="add del">
          <ac:chgData name="Dan Toft" userId="995f8307450f9b5a" providerId="LiveId" clId="{4ADE30DF-57B5-43B8-8301-CAD9C7CE90ED}" dt="2023-07-19T20:15:08.455" v="464" actId="26606"/>
          <ac:spMkLst>
            <pc:docMk/>
            <pc:sldMk cId="754384371" sldId="257"/>
            <ac:spMk id="17" creationId="{37759B15-CE96-4A5B-A056-ACF40FE6E0CB}"/>
          </ac:spMkLst>
        </pc:spChg>
        <pc:spChg chg="add del">
          <ac:chgData name="Dan Toft" userId="995f8307450f9b5a" providerId="LiveId" clId="{4ADE30DF-57B5-43B8-8301-CAD9C7CE90ED}" dt="2023-07-19T20:15:08.455" v="464" actId="26606"/>
          <ac:spMkLst>
            <pc:docMk/>
            <pc:sldMk cId="754384371" sldId="257"/>
            <ac:spMk id="18" creationId="{2296AAED-5153-4437-B3AD-BCF0E2A8448F}"/>
          </ac:spMkLst>
        </pc:spChg>
        <pc:spChg chg="add del">
          <ac:chgData name="Dan Toft" userId="995f8307450f9b5a" providerId="LiveId" clId="{4ADE30DF-57B5-43B8-8301-CAD9C7CE90ED}" dt="2023-07-19T20:15:10.994" v="466" actId="26606"/>
          <ac:spMkLst>
            <pc:docMk/>
            <pc:sldMk cId="754384371" sldId="257"/>
            <ac:spMk id="21" creationId="{2484695A-8C75-48A4-BD30-CE2D234EDC25}"/>
          </ac:spMkLst>
        </pc:spChg>
        <pc:spChg chg="add del">
          <ac:chgData name="Dan Toft" userId="995f8307450f9b5a" providerId="LiveId" clId="{4ADE30DF-57B5-43B8-8301-CAD9C7CE90ED}" dt="2023-07-19T20:15:10.994" v="466" actId="26606"/>
          <ac:spMkLst>
            <pc:docMk/>
            <pc:sldMk cId="754384371" sldId="257"/>
            <ac:spMk id="22" creationId="{E17596A7-090E-44D5-B204-BB323A810AFF}"/>
          </ac:spMkLst>
        </pc:spChg>
        <pc:spChg chg="add del">
          <ac:chgData name="Dan Toft" userId="995f8307450f9b5a" providerId="LiveId" clId="{4ADE30DF-57B5-43B8-8301-CAD9C7CE90ED}" dt="2023-07-26T18:05:15.753" v="912"/>
          <ac:spMkLst>
            <pc:docMk/>
            <pc:sldMk cId="754384371" sldId="257"/>
            <ac:spMk id="25" creationId="{2484695A-8C75-48A4-BD30-CE2D234EDC25}"/>
          </ac:spMkLst>
        </pc:spChg>
        <pc:spChg chg="add del">
          <ac:chgData name="Dan Toft" userId="995f8307450f9b5a" providerId="LiveId" clId="{4ADE30DF-57B5-43B8-8301-CAD9C7CE90ED}" dt="2023-07-26T18:05:15.753" v="912"/>
          <ac:spMkLst>
            <pc:docMk/>
            <pc:sldMk cId="754384371" sldId="257"/>
            <ac:spMk id="26" creationId="{E17596A7-090E-44D5-B204-BB323A810AFF}"/>
          </ac:spMkLst>
        </pc:spChg>
        <pc:spChg chg="add">
          <ac:chgData name="Dan Toft" userId="995f8307450f9b5a" providerId="LiveId" clId="{4ADE30DF-57B5-43B8-8301-CAD9C7CE90ED}" dt="2023-07-26T18:08:03.262" v="1000" actId="26606"/>
          <ac:spMkLst>
            <pc:docMk/>
            <pc:sldMk cId="754384371" sldId="257"/>
            <ac:spMk id="32" creationId="{FCD32082-29D6-423B-84FD-6F532AB66916}"/>
          </ac:spMkLst>
        </pc:spChg>
        <pc:graphicFrameChg chg="add del">
          <ac:chgData name="Dan Toft" userId="995f8307450f9b5a" providerId="LiveId" clId="{4ADE30DF-57B5-43B8-8301-CAD9C7CE90ED}" dt="2023-07-19T20:15:06.125" v="462" actId="26606"/>
          <ac:graphicFrameMkLst>
            <pc:docMk/>
            <pc:sldMk cId="754384371" sldId="257"/>
            <ac:graphicFrameMk id="8" creationId="{A3C27541-4594-468A-B348-D6B03AE0ECEA}"/>
          </ac:graphicFrameMkLst>
        </pc:graphicFrameChg>
        <pc:graphicFrameChg chg="add del">
          <ac:chgData name="Dan Toft" userId="995f8307450f9b5a" providerId="LiveId" clId="{4ADE30DF-57B5-43B8-8301-CAD9C7CE90ED}" dt="2023-07-19T20:15:08.455" v="464" actId="26606"/>
          <ac:graphicFrameMkLst>
            <pc:docMk/>
            <pc:sldMk cId="754384371" sldId="257"/>
            <ac:graphicFrameMk id="19" creationId="{DC646B62-2471-66C3-3F86-9C2358BB3246}"/>
          </ac:graphicFrameMkLst>
        </pc:graphicFrameChg>
        <pc:graphicFrameChg chg="add del">
          <ac:chgData name="Dan Toft" userId="995f8307450f9b5a" providerId="LiveId" clId="{4ADE30DF-57B5-43B8-8301-CAD9C7CE90ED}" dt="2023-07-19T20:15:10.994" v="466" actId="26606"/>
          <ac:graphicFrameMkLst>
            <pc:docMk/>
            <pc:sldMk cId="754384371" sldId="257"/>
            <ac:graphicFrameMk id="23" creationId="{295B303F-0434-A0EB-79DB-2F9DA666D2B8}"/>
          </ac:graphicFrameMkLst>
        </pc:graphicFrameChg>
        <pc:graphicFrameChg chg="add mod modGraphic">
          <ac:chgData name="Dan Toft" userId="995f8307450f9b5a" providerId="LiveId" clId="{4ADE30DF-57B5-43B8-8301-CAD9C7CE90ED}" dt="2023-07-26T18:08:03.262" v="1000" actId="26606"/>
          <ac:graphicFrameMkLst>
            <pc:docMk/>
            <pc:sldMk cId="754384371" sldId="257"/>
            <ac:graphicFrameMk id="27" creationId="{A3C27541-4594-468A-B348-D6B03AE0ECEA}"/>
          </ac:graphicFrameMkLst>
        </pc:graphicFrameChg>
      </pc:sldChg>
      <pc:sldChg chg="addSp delSp modSp mod setBg delDesignElem modNotesTx">
        <pc:chgData name="Dan Toft" userId="995f8307450f9b5a" providerId="LiveId" clId="{4ADE30DF-57B5-43B8-8301-CAD9C7CE90ED}" dt="2023-07-26T18:08:14.818" v="1001" actId="1076"/>
        <pc:sldMkLst>
          <pc:docMk/>
          <pc:sldMk cId="2241804758" sldId="258"/>
        </pc:sldMkLst>
        <pc:spChg chg="mod">
          <ac:chgData name="Dan Toft" userId="995f8307450f9b5a" providerId="LiveId" clId="{4ADE30DF-57B5-43B8-8301-CAD9C7CE90ED}" dt="2023-07-19T20:14:55.960" v="460" actId="26606"/>
          <ac:spMkLst>
            <pc:docMk/>
            <pc:sldMk cId="2241804758" sldId="258"/>
            <ac:spMk id="2" creationId="{5620B6A1-D8F1-C34D-9BCD-D48894D6C59B}"/>
          </ac:spMkLst>
        </pc:spChg>
        <pc:spChg chg="add del">
          <ac:chgData name="Dan Toft" userId="995f8307450f9b5a" providerId="LiveId" clId="{4ADE30DF-57B5-43B8-8301-CAD9C7CE90ED}" dt="2023-07-26T18:05:15.753" v="912"/>
          <ac:spMkLst>
            <pc:docMk/>
            <pc:sldMk cId="2241804758" sldId="258"/>
            <ac:spMk id="14" creationId="{2484695A-8C75-48A4-BD30-CE2D234EDC25}"/>
          </ac:spMkLst>
        </pc:spChg>
        <pc:spChg chg="add del">
          <ac:chgData name="Dan Toft" userId="995f8307450f9b5a" providerId="LiveId" clId="{4ADE30DF-57B5-43B8-8301-CAD9C7CE90ED}" dt="2023-07-26T18:05:15.753" v="912"/>
          <ac:spMkLst>
            <pc:docMk/>
            <pc:sldMk cId="2241804758" sldId="258"/>
            <ac:spMk id="16" creationId="{E17596A7-090E-44D5-B204-BB323A810AFF}"/>
          </ac:spMkLst>
        </pc:spChg>
        <pc:grpChg chg="add mod">
          <ac:chgData name="Dan Toft" userId="995f8307450f9b5a" providerId="LiveId" clId="{4ADE30DF-57B5-43B8-8301-CAD9C7CE90ED}" dt="2023-07-26T18:08:14.818" v="1001" actId="1076"/>
          <ac:grpSpMkLst>
            <pc:docMk/>
            <pc:sldMk cId="2241804758" sldId="258"/>
            <ac:grpSpMk id="9" creationId="{6EA0722A-9210-582B-1126-806C725EB47F}"/>
          </ac:grpSpMkLst>
        </pc:grpChg>
      </pc:sldChg>
      <pc:sldChg chg="modSp del mod">
        <pc:chgData name="Dan Toft" userId="995f8307450f9b5a" providerId="LiveId" clId="{4ADE30DF-57B5-43B8-8301-CAD9C7CE90ED}" dt="2023-07-19T20:02:27.010" v="455" actId="47"/>
        <pc:sldMkLst>
          <pc:docMk/>
          <pc:sldMk cId="2330744235" sldId="259"/>
        </pc:sldMkLst>
        <pc:spChg chg="mod">
          <ac:chgData name="Dan Toft" userId="995f8307450f9b5a" providerId="LiveId" clId="{4ADE30DF-57B5-43B8-8301-CAD9C7CE90ED}" dt="2023-07-19T19:34:19.723" v="69" actId="313"/>
          <ac:spMkLst>
            <pc:docMk/>
            <pc:sldMk cId="2330744235" sldId="259"/>
            <ac:spMk id="36" creationId="{3FAD6AA9-A942-F9B8-E988-EC2EDF1A0856}"/>
          </ac:spMkLst>
        </pc:spChg>
      </pc:sldChg>
      <pc:sldChg chg="addSp delSp modSp mod setBg addAnim delAnim delDesignElem">
        <pc:chgData name="Dan Toft" userId="995f8307450f9b5a" providerId="LiveId" clId="{4ADE30DF-57B5-43B8-8301-CAD9C7CE90ED}" dt="2023-07-26T18:05:15.753" v="912"/>
        <pc:sldMkLst>
          <pc:docMk/>
          <pc:sldMk cId="657194708" sldId="264"/>
        </pc:sldMkLst>
        <pc:spChg chg="mod">
          <ac:chgData name="Dan Toft" userId="995f8307450f9b5a" providerId="LiveId" clId="{4ADE30DF-57B5-43B8-8301-CAD9C7CE90ED}" dt="2023-07-19T20:23:35.405" v="476" actId="26606"/>
          <ac:spMkLst>
            <pc:docMk/>
            <pc:sldMk cId="657194708" sldId="264"/>
            <ac:spMk id="2" creationId="{19085F97-A6C7-24F2-C2EE-F27B9581EC19}"/>
          </ac:spMkLst>
        </pc:spChg>
        <pc:spChg chg="add del">
          <ac:chgData name="Dan Toft" userId="995f8307450f9b5a" providerId="LiveId" clId="{4ADE30DF-57B5-43B8-8301-CAD9C7CE90ED}" dt="2023-07-19T20:14:50.629" v="458" actId="26606"/>
          <ac:spMkLst>
            <pc:docMk/>
            <pc:sldMk cId="657194708" sldId="264"/>
            <ac:spMk id="24" creationId="{ACA29952-149E-46F7-9A9D-E6101CFF55F5}"/>
          </ac:spMkLst>
        </pc:spChg>
        <pc:spChg chg="add del">
          <ac:chgData name="Dan Toft" userId="995f8307450f9b5a" providerId="LiveId" clId="{4ADE30DF-57B5-43B8-8301-CAD9C7CE90ED}" dt="2023-07-19T20:14:50.629" v="458" actId="26606"/>
          <ac:spMkLst>
            <pc:docMk/>
            <pc:sldMk cId="657194708" sldId="264"/>
            <ac:spMk id="26" creationId="{3CB303E1-D838-4541-90C7-0A5FA555F647}"/>
          </ac:spMkLst>
        </pc:spChg>
        <pc:spChg chg="add del">
          <ac:chgData name="Dan Toft" userId="995f8307450f9b5a" providerId="LiveId" clId="{4ADE30DF-57B5-43B8-8301-CAD9C7CE90ED}" dt="2023-07-19T20:14:50.629" v="458" actId="26606"/>
          <ac:spMkLst>
            <pc:docMk/>
            <pc:sldMk cId="657194708" sldId="264"/>
            <ac:spMk id="28" creationId="{D16F22A1-07A3-4207-956D-28B32FBCCA86}"/>
          </ac:spMkLst>
        </pc:spChg>
        <pc:spChg chg="add del">
          <ac:chgData name="Dan Toft" userId="995f8307450f9b5a" providerId="LiveId" clId="{4ADE30DF-57B5-43B8-8301-CAD9C7CE90ED}" dt="2023-07-19T20:23:41.478" v="485" actId="26606"/>
          <ac:spMkLst>
            <pc:docMk/>
            <pc:sldMk cId="657194708" sldId="264"/>
            <ac:spMk id="30" creationId="{ACA29952-149E-46F7-9A9D-E6101CFF55F5}"/>
          </ac:spMkLst>
        </pc:spChg>
        <pc:spChg chg="add del">
          <ac:chgData name="Dan Toft" userId="995f8307450f9b5a" providerId="LiveId" clId="{4ADE30DF-57B5-43B8-8301-CAD9C7CE90ED}" dt="2023-07-19T20:23:41.478" v="485" actId="26606"/>
          <ac:spMkLst>
            <pc:docMk/>
            <pc:sldMk cId="657194708" sldId="264"/>
            <ac:spMk id="31" creationId="{3CB303E1-D838-4541-90C7-0A5FA555F647}"/>
          </ac:spMkLst>
        </pc:spChg>
        <pc:spChg chg="add del">
          <ac:chgData name="Dan Toft" userId="995f8307450f9b5a" providerId="LiveId" clId="{4ADE30DF-57B5-43B8-8301-CAD9C7CE90ED}" dt="2023-07-19T20:23:35.405" v="476" actId="26606"/>
          <ac:spMkLst>
            <pc:docMk/>
            <pc:sldMk cId="657194708" sldId="264"/>
            <ac:spMk id="36" creationId="{9EBB507A-4CD7-4FB2-A45B-AA83624A236B}"/>
          </ac:spMkLst>
        </pc:spChg>
        <pc:spChg chg="add del">
          <ac:chgData name="Dan Toft" userId="995f8307450f9b5a" providerId="LiveId" clId="{4ADE30DF-57B5-43B8-8301-CAD9C7CE90ED}" dt="2023-07-19T20:23:35.405" v="476" actId="26606"/>
          <ac:spMkLst>
            <pc:docMk/>
            <pc:sldMk cId="657194708" sldId="264"/>
            <ac:spMk id="38" creationId="{7ED360F3-9486-4724-8EB2-20E3BF28BA50}"/>
          </ac:spMkLst>
        </pc:spChg>
        <pc:spChg chg="add del">
          <ac:chgData name="Dan Toft" userId="995f8307450f9b5a" providerId="LiveId" clId="{4ADE30DF-57B5-43B8-8301-CAD9C7CE90ED}" dt="2023-07-19T20:23:35.405" v="476" actId="26606"/>
          <ac:spMkLst>
            <pc:docMk/>
            <pc:sldMk cId="657194708" sldId="264"/>
            <ac:spMk id="40" creationId="{D7F1FB08-580B-48AF-87F4-27B900A70297}"/>
          </ac:spMkLst>
        </pc:spChg>
        <pc:spChg chg="add del">
          <ac:chgData name="Dan Toft" userId="995f8307450f9b5a" providerId="LiveId" clId="{4ADE30DF-57B5-43B8-8301-CAD9C7CE90ED}" dt="2023-07-19T20:23:35.405" v="476" actId="26606"/>
          <ac:spMkLst>
            <pc:docMk/>
            <pc:sldMk cId="657194708" sldId="264"/>
            <ac:spMk id="42" creationId="{32133005-5069-4F8C-A33C-D5D54206B7AC}"/>
          </ac:spMkLst>
        </pc:spChg>
        <pc:spChg chg="add del">
          <ac:chgData name="Dan Toft" userId="995f8307450f9b5a" providerId="LiveId" clId="{4ADE30DF-57B5-43B8-8301-CAD9C7CE90ED}" dt="2023-07-19T20:23:40.289" v="479" actId="26606"/>
          <ac:spMkLst>
            <pc:docMk/>
            <pc:sldMk cId="657194708" sldId="264"/>
            <ac:spMk id="44" creationId="{9EBB507A-4CD7-4FB2-A45B-AA83624A236B}"/>
          </ac:spMkLst>
        </pc:spChg>
        <pc:spChg chg="add del">
          <ac:chgData name="Dan Toft" userId="995f8307450f9b5a" providerId="LiveId" clId="{4ADE30DF-57B5-43B8-8301-CAD9C7CE90ED}" dt="2023-07-19T20:23:40.289" v="479" actId="26606"/>
          <ac:spMkLst>
            <pc:docMk/>
            <pc:sldMk cId="657194708" sldId="264"/>
            <ac:spMk id="45" creationId="{7ED360F3-9486-4724-8EB2-20E3BF28BA50}"/>
          </ac:spMkLst>
        </pc:spChg>
        <pc:spChg chg="add del">
          <ac:chgData name="Dan Toft" userId="995f8307450f9b5a" providerId="LiveId" clId="{4ADE30DF-57B5-43B8-8301-CAD9C7CE90ED}" dt="2023-07-19T20:23:40.948" v="481" actId="26606"/>
          <ac:spMkLst>
            <pc:docMk/>
            <pc:sldMk cId="657194708" sldId="264"/>
            <ac:spMk id="47" creationId="{ACA29952-149E-46F7-9A9D-E6101CFF55F5}"/>
          </ac:spMkLst>
        </pc:spChg>
        <pc:spChg chg="add del">
          <ac:chgData name="Dan Toft" userId="995f8307450f9b5a" providerId="LiveId" clId="{4ADE30DF-57B5-43B8-8301-CAD9C7CE90ED}" dt="2023-07-19T20:23:40.948" v="481" actId="26606"/>
          <ac:spMkLst>
            <pc:docMk/>
            <pc:sldMk cId="657194708" sldId="264"/>
            <ac:spMk id="48" creationId="{3CB303E1-D838-4541-90C7-0A5FA555F647}"/>
          </ac:spMkLst>
        </pc:spChg>
        <pc:spChg chg="add del">
          <ac:chgData name="Dan Toft" userId="995f8307450f9b5a" providerId="LiveId" clId="{4ADE30DF-57B5-43B8-8301-CAD9C7CE90ED}" dt="2023-07-19T20:23:41.476" v="484" actId="26606"/>
          <ac:spMkLst>
            <pc:docMk/>
            <pc:sldMk cId="657194708" sldId="264"/>
            <ac:spMk id="50" creationId="{9EBB507A-4CD7-4FB2-A45B-AA83624A236B}"/>
          </ac:spMkLst>
        </pc:spChg>
        <pc:spChg chg="add del">
          <ac:chgData name="Dan Toft" userId="995f8307450f9b5a" providerId="LiveId" clId="{4ADE30DF-57B5-43B8-8301-CAD9C7CE90ED}" dt="2023-07-19T20:23:41.476" v="484" actId="26606"/>
          <ac:spMkLst>
            <pc:docMk/>
            <pc:sldMk cId="657194708" sldId="264"/>
            <ac:spMk id="51" creationId="{7ED360F3-9486-4724-8EB2-20E3BF28BA50}"/>
          </ac:spMkLst>
        </pc:spChg>
        <pc:spChg chg="add del">
          <ac:chgData name="Dan Toft" userId="995f8307450f9b5a" providerId="LiveId" clId="{4ADE30DF-57B5-43B8-8301-CAD9C7CE90ED}" dt="2023-07-26T18:05:15.753" v="912"/>
          <ac:spMkLst>
            <pc:docMk/>
            <pc:sldMk cId="657194708" sldId="264"/>
            <ac:spMk id="53" creationId="{ACA29952-149E-46F7-9A9D-E6101CFF55F5}"/>
          </ac:spMkLst>
        </pc:spChg>
        <pc:spChg chg="add del">
          <ac:chgData name="Dan Toft" userId="995f8307450f9b5a" providerId="LiveId" clId="{4ADE30DF-57B5-43B8-8301-CAD9C7CE90ED}" dt="2023-07-26T18:05:15.753" v="912"/>
          <ac:spMkLst>
            <pc:docMk/>
            <pc:sldMk cId="657194708" sldId="264"/>
            <ac:spMk id="54" creationId="{3CB303E1-D838-4541-90C7-0A5FA555F647}"/>
          </ac:spMkLst>
        </pc:spChg>
        <pc:picChg chg="mod">
          <ac:chgData name="Dan Toft" userId="995f8307450f9b5a" providerId="LiveId" clId="{4ADE30DF-57B5-43B8-8301-CAD9C7CE90ED}" dt="2023-07-19T20:23:41.476" v="484" actId="26606"/>
          <ac:picMkLst>
            <pc:docMk/>
            <pc:sldMk cId="657194708" sldId="264"/>
            <ac:picMk id="19" creationId="{6D45C89E-3F76-0A89-B372-D8EF61E451B8}"/>
          </ac:picMkLst>
        </pc:picChg>
      </pc:sldChg>
      <pc:sldChg chg="addSp delSp modSp mod setBg delDesignElem">
        <pc:chgData name="Dan Toft" userId="995f8307450f9b5a" providerId="LiveId" clId="{4ADE30DF-57B5-43B8-8301-CAD9C7CE90ED}" dt="2023-07-26T18:09:15.644" v="1071" actId="404"/>
        <pc:sldMkLst>
          <pc:docMk/>
          <pc:sldMk cId="3595293869" sldId="265"/>
        </pc:sldMkLst>
        <pc:spChg chg="mod">
          <ac:chgData name="Dan Toft" userId="995f8307450f9b5a" providerId="LiveId" clId="{4ADE30DF-57B5-43B8-8301-CAD9C7CE90ED}" dt="2023-07-19T20:15:57.510" v="473" actId="26606"/>
          <ac:spMkLst>
            <pc:docMk/>
            <pc:sldMk cId="3595293869" sldId="265"/>
            <ac:spMk id="2" creationId="{659B059F-7D85-B10A-16BC-144FB677DD0E}"/>
          </ac:spMkLst>
        </pc:spChg>
        <pc:spChg chg="del mod">
          <ac:chgData name="Dan Toft" userId="995f8307450f9b5a" providerId="LiveId" clId="{4ADE30DF-57B5-43B8-8301-CAD9C7CE90ED}" dt="2023-07-19T20:15:57.510" v="473" actId="26606"/>
          <ac:spMkLst>
            <pc:docMk/>
            <pc:sldMk cId="3595293869" sldId="265"/>
            <ac:spMk id="36" creationId="{3FAD6AA9-A942-F9B8-E988-EC2EDF1A0856}"/>
          </ac:spMkLst>
        </pc:spChg>
        <pc:spChg chg="add del">
          <ac:chgData name="Dan Toft" userId="995f8307450f9b5a" providerId="LiveId" clId="{4ADE30DF-57B5-43B8-8301-CAD9C7CE90ED}" dt="2023-07-26T18:05:15.753" v="912"/>
          <ac:spMkLst>
            <pc:docMk/>
            <pc:sldMk cId="3595293869" sldId="265"/>
            <ac:spMk id="42" creationId="{37759B15-CE96-4A5B-A056-ACF40FE6E0CB}"/>
          </ac:spMkLst>
        </pc:spChg>
        <pc:spChg chg="add del">
          <ac:chgData name="Dan Toft" userId="995f8307450f9b5a" providerId="LiveId" clId="{4ADE30DF-57B5-43B8-8301-CAD9C7CE90ED}" dt="2023-07-26T18:05:15.753" v="912"/>
          <ac:spMkLst>
            <pc:docMk/>
            <pc:sldMk cId="3595293869" sldId="265"/>
            <ac:spMk id="44" creationId="{2296AAED-5153-4437-B3AD-BCF0E2A8448F}"/>
          </ac:spMkLst>
        </pc:spChg>
        <pc:spChg chg="add del">
          <ac:chgData name="Dan Toft" userId="995f8307450f9b5a" providerId="LiveId" clId="{4ADE30DF-57B5-43B8-8301-CAD9C7CE90ED}" dt="2023-07-26T18:05:15.753" v="912"/>
          <ac:spMkLst>
            <pc:docMk/>
            <pc:sldMk cId="3595293869" sldId="265"/>
            <ac:spMk id="46" creationId="{0A24CD36-50DE-4C9D-9BC4-BB329E6DC966}"/>
          </ac:spMkLst>
        </pc:spChg>
        <pc:graphicFrameChg chg="add mod modGraphic">
          <ac:chgData name="Dan Toft" userId="995f8307450f9b5a" providerId="LiveId" clId="{4ADE30DF-57B5-43B8-8301-CAD9C7CE90ED}" dt="2023-07-26T18:09:15.644" v="1071" actId="404"/>
          <ac:graphicFrameMkLst>
            <pc:docMk/>
            <pc:sldMk cId="3595293869" sldId="265"/>
            <ac:graphicFrameMk id="38" creationId="{CADA030A-C44E-0DEB-4482-432B12431ACE}"/>
          </ac:graphicFrameMkLst>
        </pc:graphicFrameChg>
      </pc:sldChg>
      <pc:sldChg chg="addSp delSp modSp add mod ord modNotesTx">
        <pc:chgData name="Dan Toft" userId="995f8307450f9b5a" providerId="LiveId" clId="{4ADE30DF-57B5-43B8-8301-CAD9C7CE90ED}" dt="2023-07-19T20:14:22.894" v="456" actId="6549"/>
        <pc:sldMkLst>
          <pc:docMk/>
          <pc:sldMk cId="4024942975" sldId="266"/>
        </pc:sldMkLst>
        <pc:spChg chg="add del mod">
          <ac:chgData name="Dan Toft" userId="995f8307450f9b5a" providerId="LiveId" clId="{4ADE30DF-57B5-43B8-8301-CAD9C7CE90ED}" dt="2023-07-19T20:00:35.545" v="432" actId="478"/>
          <ac:spMkLst>
            <pc:docMk/>
            <pc:sldMk cId="4024942975" sldId="266"/>
            <ac:spMk id="2" creationId="{659B059F-7D85-B10A-16BC-144FB677DD0E}"/>
          </ac:spMkLst>
        </pc:spChg>
        <pc:spChg chg="add del mod">
          <ac:chgData name="Dan Toft" userId="995f8307450f9b5a" providerId="LiveId" clId="{4ADE30DF-57B5-43B8-8301-CAD9C7CE90ED}" dt="2023-07-19T19:52:24.851" v="357" actId="478"/>
          <ac:spMkLst>
            <pc:docMk/>
            <pc:sldMk cId="4024942975" sldId="266"/>
            <ac:spMk id="9" creationId="{D1A94C86-0C49-2B08-6BAF-50FC7B5839CE}"/>
          </ac:spMkLst>
        </pc:spChg>
        <pc:spChg chg="add del mod ord">
          <ac:chgData name="Dan Toft" userId="995f8307450f9b5a" providerId="LiveId" clId="{4ADE30DF-57B5-43B8-8301-CAD9C7CE90ED}" dt="2023-07-19T20:01:29.054" v="445"/>
          <ac:spMkLst>
            <pc:docMk/>
            <pc:sldMk cId="4024942975" sldId="266"/>
            <ac:spMk id="10" creationId="{5F612B4D-A3F6-3FC0-6DC4-D4EC14BC43F9}"/>
          </ac:spMkLst>
        </pc:spChg>
        <pc:spChg chg="mod">
          <ac:chgData name="Dan Toft" userId="995f8307450f9b5a" providerId="LiveId" clId="{4ADE30DF-57B5-43B8-8301-CAD9C7CE90ED}" dt="2023-07-19T19:59:27.028" v="412"/>
          <ac:spMkLst>
            <pc:docMk/>
            <pc:sldMk cId="4024942975" sldId="266"/>
            <ac:spMk id="11" creationId="{18426712-1A83-66D8-1AFA-FDAEDB93B11D}"/>
          </ac:spMkLst>
        </pc:spChg>
        <pc:spChg chg="add mod">
          <ac:chgData name="Dan Toft" userId="995f8307450f9b5a" providerId="LiveId" clId="{4ADE30DF-57B5-43B8-8301-CAD9C7CE90ED}" dt="2023-07-19T19:59:58.556" v="421" actId="571"/>
          <ac:spMkLst>
            <pc:docMk/>
            <pc:sldMk cId="4024942975" sldId="266"/>
            <ac:spMk id="12" creationId="{4AB36E10-67F5-9269-7453-67D180A51382}"/>
          </ac:spMkLst>
        </pc:spChg>
        <pc:spChg chg="add mod">
          <ac:chgData name="Dan Toft" userId="995f8307450f9b5a" providerId="LiveId" clId="{4ADE30DF-57B5-43B8-8301-CAD9C7CE90ED}" dt="2023-07-19T19:59:58.556" v="421" actId="571"/>
          <ac:spMkLst>
            <pc:docMk/>
            <pc:sldMk cId="4024942975" sldId="266"/>
            <ac:spMk id="13" creationId="{72DD7EF2-9A3D-DC30-A0CA-9D4E29342868}"/>
          </ac:spMkLst>
        </pc:spChg>
        <pc:spChg chg="mod">
          <ac:chgData name="Dan Toft" userId="995f8307450f9b5a" providerId="LiveId" clId="{4ADE30DF-57B5-43B8-8301-CAD9C7CE90ED}" dt="2023-07-19T20:00:13.115" v="425"/>
          <ac:spMkLst>
            <pc:docMk/>
            <pc:sldMk cId="4024942975" sldId="266"/>
            <ac:spMk id="14" creationId="{53A089CE-30EA-1E3B-6649-F50E32BD4743}"/>
          </ac:spMkLst>
        </pc:spChg>
        <pc:spChg chg="add del mod">
          <ac:chgData name="Dan Toft" userId="995f8307450f9b5a" providerId="LiveId" clId="{4ADE30DF-57B5-43B8-8301-CAD9C7CE90ED}" dt="2023-07-19T20:00:38.416" v="433" actId="478"/>
          <ac:spMkLst>
            <pc:docMk/>
            <pc:sldMk cId="4024942975" sldId="266"/>
            <ac:spMk id="16" creationId="{88BE5498-AD10-9721-6876-1EF0B54FA870}"/>
          </ac:spMkLst>
        </pc:spChg>
        <pc:spChg chg="add del mod">
          <ac:chgData name="Dan Toft" userId="995f8307450f9b5a" providerId="LiveId" clId="{4ADE30DF-57B5-43B8-8301-CAD9C7CE90ED}" dt="2023-07-19T20:01:29.054" v="445"/>
          <ac:spMkLst>
            <pc:docMk/>
            <pc:sldMk cId="4024942975" sldId="266"/>
            <ac:spMk id="19" creationId="{46300987-E518-08E5-60F2-AF24646D12C3}"/>
          </ac:spMkLst>
        </pc:spChg>
        <pc:spChg chg="mod">
          <ac:chgData name="Dan Toft" userId="995f8307450f9b5a" providerId="LiveId" clId="{4ADE30DF-57B5-43B8-8301-CAD9C7CE90ED}" dt="2023-07-19T20:01:29.054" v="445"/>
          <ac:spMkLst>
            <pc:docMk/>
            <pc:sldMk cId="4024942975" sldId="266"/>
            <ac:spMk id="20" creationId="{E1F79C09-0668-1060-4997-16B48C251F37}"/>
          </ac:spMkLst>
        </pc:spChg>
        <pc:spChg chg="add del mod">
          <ac:chgData name="Dan Toft" userId="995f8307450f9b5a" providerId="LiveId" clId="{4ADE30DF-57B5-43B8-8301-CAD9C7CE90ED}" dt="2023-07-19T19:49:13.869" v="264"/>
          <ac:spMkLst>
            <pc:docMk/>
            <pc:sldMk cId="4024942975" sldId="266"/>
            <ac:spMk id="36" creationId="{3FAD6AA9-A942-F9B8-E988-EC2EDF1A0856}"/>
          </ac:spMkLst>
        </pc:spChg>
        <pc:picChg chg="add del mod">
          <ac:chgData name="Dan Toft" userId="995f8307450f9b5a" providerId="LiveId" clId="{4ADE30DF-57B5-43B8-8301-CAD9C7CE90ED}" dt="2023-07-19T19:50:57.638" v="273" actId="478"/>
          <ac:picMkLst>
            <pc:docMk/>
            <pc:sldMk cId="4024942975" sldId="266"/>
            <ac:picMk id="4" creationId="{52DE270E-6344-4995-6364-23DBC5C50764}"/>
          </ac:picMkLst>
        </pc:picChg>
        <pc:picChg chg="add del mod">
          <ac:chgData name="Dan Toft" userId="995f8307450f9b5a" providerId="LiveId" clId="{4ADE30DF-57B5-43B8-8301-CAD9C7CE90ED}" dt="2023-07-19T19:56:18.931" v="362" actId="478"/>
          <ac:picMkLst>
            <pc:docMk/>
            <pc:sldMk cId="4024942975" sldId="266"/>
            <ac:picMk id="6" creationId="{48575A59-7958-0E4A-B193-84D960B2E0BD}"/>
          </ac:picMkLst>
        </pc:picChg>
        <pc:picChg chg="add mod ord">
          <ac:chgData name="Dan Toft" userId="995f8307450f9b5a" providerId="LiveId" clId="{4ADE30DF-57B5-43B8-8301-CAD9C7CE90ED}" dt="2023-07-19T20:02:18.676" v="454" actId="1076"/>
          <ac:picMkLst>
            <pc:docMk/>
            <pc:sldMk cId="4024942975" sldId="266"/>
            <ac:picMk id="8" creationId="{89AA0E33-E90F-0BE9-DB74-D93537189F4F}"/>
          </ac:picMkLst>
        </pc:picChg>
        <pc:picChg chg="add del">
          <ac:chgData name="Dan Toft" userId="995f8307450f9b5a" providerId="LiveId" clId="{4ADE30DF-57B5-43B8-8301-CAD9C7CE90ED}" dt="2023-07-19T20:00:45.961" v="435" actId="22"/>
          <ac:picMkLst>
            <pc:docMk/>
            <pc:sldMk cId="4024942975" sldId="266"/>
            <ac:picMk id="18" creationId="{2A005F7C-6484-2E2E-7C1A-1F37F6DE7EA5}"/>
          </ac:picMkLst>
        </pc:picChg>
      </pc:sldChg>
      <pc:sldChg chg="addSp delSp modSp new mod modNotesTx">
        <pc:chgData name="Dan Toft" userId="995f8307450f9b5a" providerId="LiveId" clId="{4ADE30DF-57B5-43B8-8301-CAD9C7CE90ED}" dt="2023-07-26T18:09:30.088" v="1074" actId="1076"/>
        <pc:sldMkLst>
          <pc:docMk/>
          <pc:sldMk cId="2322806106" sldId="267"/>
        </pc:sldMkLst>
        <pc:spChg chg="add del mod">
          <ac:chgData name="Dan Toft" userId="995f8307450f9b5a" providerId="LiveId" clId="{4ADE30DF-57B5-43B8-8301-CAD9C7CE90ED}" dt="2023-07-26T18:09:00.080" v="1066" actId="1076"/>
          <ac:spMkLst>
            <pc:docMk/>
            <pc:sldMk cId="2322806106" sldId="267"/>
            <ac:spMk id="2" creationId="{650C2484-A5D3-4B14-70E7-5803A3C014AD}"/>
          </ac:spMkLst>
        </pc:spChg>
        <pc:spChg chg="add del mod">
          <ac:chgData name="Dan Toft" userId="995f8307450f9b5a" providerId="LiveId" clId="{4ADE30DF-57B5-43B8-8301-CAD9C7CE90ED}" dt="2023-07-26T18:04:49.179" v="901" actId="478"/>
          <ac:spMkLst>
            <pc:docMk/>
            <pc:sldMk cId="2322806106" sldId="267"/>
            <ac:spMk id="3" creationId="{886E68BA-782F-3144-076D-B3871663B847}"/>
          </ac:spMkLst>
        </pc:spChg>
        <pc:spChg chg="add del">
          <ac:chgData name="Dan Toft" userId="995f8307450f9b5a" providerId="LiveId" clId="{4ADE30DF-57B5-43B8-8301-CAD9C7CE90ED}" dt="2023-07-26T18:01:41.015" v="837" actId="22"/>
          <ac:spMkLst>
            <pc:docMk/>
            <pc:sldMk cId="2322806106" sldId="267"/>
            <ac:spMk id="5" creationId="{00AC5CCC-9B7D-F81A-7DCA-A9D50E59F9AF}"/>
          </ac:spMkLst>
        </pc:spChg>
        <pc:spChg chg="add del mod">
          <ac:chgData name="Dan Toft" userId="995f8307450f9b5a" providerId="LiveId" clId="{4ADE30DF-57B5-43B8-8301-CAD9C7CE90ED}" dt="2023-07-26T18:05:14.811" v="910" actId="478"/>
          <ac:spMkLst>
            <pc:docMk/>
            <pc:sldMk cId="2322806106" sldId="267"/>
            <ac:spMk id="9" creationId="{BD68E4D6-8D44-F5C9-F6AA-2CDFEBCBCC2D}"/>
          </ac:spMkLst>
        </pc:spChg>
        <pc:picChg chg="add mod">
          <ac:chgData name="Dan Toft" userId="995f8307450f9b5a" providerId="LiveId" clId="{4ADE30DF-57B5-43B8-8301-CAD9C7CE90ED}" dt="2023-07-26T18:09:30.088" v="1074" actId="1076"/>
          <ac:picMkLst>
            <pc:docMk/>
            <pc:sldMk cId="2322806106" sldId="267"/>
            <ac:picMk id="7" creationId="{5A4079CD-2C98-BE7C-6E1F-C19C59B99D64}"/>
          </ac:picMkLst>
        </pc:picChg>
        <pc:picChg chg="add del mod">
          <ac:chgData name="Dan Toft" userId="995f8307450f9b5a" providerId="LiveId" clId="{4ADE30DF-57B5-43B8-8301-CAD9C7CE90ED}" dt="2023-07-26T18:04:20.402" v="889" actId="478"/>
          <ac:picMkLst>
            <pc:docMk/>
            <pc:sldMk cId="2322806106" sldId="267"/>
            <ac:picMk id="1026" creationId="{E0AC879B-7FC0-DA9B-A05B-1E0D6144EF6E}"/>
          </ac:picMkLst>
        </pc:picChg>
      </pc:sldChg>
    </pc:docChg>
  </pc:docChgLst>
  <pc:docChgLst>
    <pc:chgData name="Dan Toft" userId="f3bf429e-1f21-44de-853c-e541fb5aa85e" providerId="ADAL" clId="{D90F9D7A-0C9B-4603-A29F-4141C737CFF1}"/>
    <pc:docChg chg="undo custSel addSld delSld modSld sldOrd">
      <pc:chgData name="Dan Toft" userId="f3bf429e-1f21-44de-853c-e541fb5aa85e" providerId="ADAL" clId="{D90F9D7A-0C9B-4603-A29F-4141C737CFF1}" dt="2023-09-05T14:43:49.774" v="635"/>
      <pc:docMkLst>
        <pc:docMk/>
      </pc:docMkLst>
      <pc:sldChg chg="addSp delSp modSp mod">
        <pc:chgData name="Dan Toft" userId="f3bf429e-1f21-44de-853c-e541fb5aa85e" providerId="ADAL" clId="{D90F9D7A-0C9B-4603-A29F-4141C737CFF1}" dt="2023-08-22T06:03:26.819" v="305" actId="1076"/>
        <pc:sldMkLst>
          <pc:docMk/>
          <pc:sldMk cId="1402513841" sldId="256"/>
        </pc:sldMkLst>
        <pc:spChg chg="mod">
          <ac:chgData name="Dan Toft" userId="f3bf429e-1f21-44de-853c-e541fb5aa85e" providerId="ADAL" clId="{D90F9D7A-0C9B-4603-A29F-4141C737CFF1}" dt="2023-08-22T05:51:31.313" v="7" actId="20577"/>
          <ac:spMkLst>
            <pc:docMk/>
            <pc:sldMk cId="1402513841" sldId="256"/>
            <ac:spMk id="2" creationId="{E24454EA-091B-5722-B2BB-EFD39FF8F298}"/>
          </ac:spMkLst>
        </pc:spChg>
        <pc:spChg chg="mod">
          <ac:chgData name="Dan Toft" userId="f3bf429e-1f21-44de-853c-e541fb5aa85e" providerId="ADAL" clId="{D90F9D7A-0C9B-4603-A29F-4141C737CFF1}" dt="2023-08-22T05:52:03.839" v="11" actId="27636"/>
          <ac:spMkLst>
            <pc:docMk/>
            <pc:sldMk cId="1402513841" sldId="256"/>
            <ac:spMk id="3" creationId="{0945745F-CFD2-558A-EA26-5A0CB413620E}"/>
          </ac:spMkLst>
        </pc:spChg>
        <pc:spChg chg="del mod">
          <ac:chgData name="Dan Toft" userId="f3bf429e-1f21-44de-853c-e541fb5aa85e" providerId="ADAL" clId="{D90F9D7A-0C9B-4603-A29F-4141C737CFF1}" dt="2023-08-22T05:52:29.842" v="18" actId="478"/>
          <ac:spMkLst>
            <pc:docMk/>
            <pc:sldMk cId="1402513841" sldId="256"/>
            <ac:spMk id="6" creationId="{4ECDBDFA-49A9-D92A-1EC4-98FDC2467FD9}"/>
          </ac:spMkLst>
        </pc:spChg>
        <pc:spChg chg="del">
          <ac:chgData name="Dan Toft" userId="f3bf429e-1f21-44de-853c-e541fb5aa85e" providerId="ADAL" clId="{D90F9D7A-0C9B-4603-A29F-4141C737CFF1}" dt="2023-08-22T05:52:28.161" v="16" actId="478"/>
          <ac:spMkLst>
            <pc:docMk/>
            <pc:sldMk cId="1402513841" sldId="256"/>
            <ac:spMk id="7" creationId="{B8D251E2-C704-0D1C-C038-2F06F23E6E45}"/>
          </ac:spMkLst>
        </pc:spChg>
        <pc:picChg chg="del">
          <ac:chgData name="Dan Toft" userId="f3bf429e-1f21-44de-853c-e541fb5aa85e" providerId="ADAL" clId="{D90F9D7A-0C9B-4603-A29F-4141C737CFF1}" dt="2023-08-22T05:52:26.865" v="15" actId="478"/>
          <ac:picMkLst>
            <pc:docMk/>
            <pc:sldMk cId="1402513841" sldId="256"/>
            <ac:picMk id="5" creationId="{AE32B6FC-3C00-C42A-BCED-D865C800C0F4}"/>
          </ac:picMkLst>
        </pc:picChg>
        <pc:picChg chg="del">
          <ac:chgData name="Dan Toft" userId="f3bf429e-1f21-44de-853c-e541fb5aa85e" providerId="ADAL" clId="{D90F9D7A-0C9B-4603-A29F-4141C737CFF1}" dt="2023-08-22T05:52:31.151" v="20" actId="478"/>
          <ac:picMkLst>
            <pc:docMk/>
            <pc:sldMk cId="1402513841" sldId="256"/>
            <ac:picMk id="11" creationId="{67B7B850-5E2B-E613-146E-0E2AE8E60DC6}"/>
          </ac:picMkLst>
        </pc:picChg>
        <pc:picChg chg="del">
          <ac:chgData name="Dan Toft" userId="f3bf429e-1f21-44de-853c-e541fb5aa85e" providerId="ADAL" clId="{D90F9D7A-0C9B-4603-A29F-4141C737CFF1}" dt="2023-08-22T05:52:30.534" v="19" actId="478"/>
          <ac:picMkLst>
            <pc:docMk/>
            <pc:sldMk cId="1402513841" sldId="256"/>
            <ac:picMk id="14" creationId="{EBFE988B-CD84-C6A4-9E5B-E3CB6A36DB74}"/>
          </ac:picMkLst>
        </pc:picChg>
        <pc:picChg chg="add mod">
          <ac:chgData name="Dan Toft" userId="f3bf429e-1f21-44de-853c-e541fb5aa85e" providerId="ADAL" clId="{D90F9D7A-0C9B-4603-A29F-4141C737CFF1}" dt="2023-08-22T06:03:26.819" v="305" actId="1076"/>
          <ac:picMkLst>
            <pc:docMk/>
            <pc:sldMk cId="1402513841" sldId="256"/>
            <ac:picMk id="1026" creationId="{5C7E6BFE-DC6E-5EEB-C469-E9D3E9D3DE35}"/>
          </ac:picMkLst>
        </pc:picChg>
      </pc:sldChg>
      <pc:sldChg chg="del">
        <pc:chgData name="Dan Toft" userId="f3bf429e-1f21-44de-853c-e541fb5aa85e" providerId="ADAL" clId="{D90F9D7A-0C9B-4603-A29F-4141C737CFF1}" dt="2023-08-22T05:56:07.546" v="39" actId="47"/>
        <pc:sldMkLst>
          <pc:docMk/>
          <pc:sldMk cId="754384371" sldId="257"/>
        </pc:sldMkLst>
      </pc:sldChg>
      <pc:sldChg chg="addSp delSp modSp mod ord modNotesTx">
        <pc:chgData name="Dan Toft" userId="f3bf429e-1f21-44de-853c-e541fb5aa85e" providerId="ADAL" clId="{D90F9D7A-0C9B-4603-A29F-4141C737CFF1}" dt="2023-09-05T14:43:49.774" v="635"/>
        <pc:sldMkLst>
          <pc:docMk/>
          <pc:sldMk cId="2241804758" sldId="258"/>
        </pc:sldMkLst>
        <pc:spChg chg="del">
          <ac:chgData name="Dan Toft" userId="f3bf429e-1f21-44de-853c-e541fb5aa85e" providerId="ADAL" clId="{D90F9D7A-0C9B-4603-A29F-4141C737CFF1}" dt="2023-08-24T07:02:33.876" v="628" actId="478"/>
          <ac:spMkLst>
            <pc:docMk/>
            <pc:sldMk cId="2241804758" sldId="258"/>
            <ac:spMk id="2" creationId="{5620B6A1-D8F1-C34D-9BCD-D48894D6C59B}"/>
          </ac:spMkLst>
        </pc:spChg>
        <pc:spChg chg="add del mod">
          <ac:chgData name="Dan Toft" userId="f3bf429e-1f21-44de-853c-e541fb5aa85e" providerId="ADAL" clId="{D90F9D7A-0C9B-4603-A29F-4141C737CFF1}" dt="2023-08-24T07:02:36.101" v="629" actId="478"/>
          <ac:spMkLst>
            <pc:docMk/>
            <pc:sldMk cId="2241804758" sldId="258"/>
            <ac:spMk id="4" creationId="{DC93C9EA-4F47-C8A7-D32B-B28A43E8D085}"/>
          </ac:spMkLst>
        </pc:spChg>
      </pc:sldChg>
      <pc:sldChg chg="addSp modSp mod">
        <pc:chgData name="Dan Toft" userId="f3bf429e-1f21-44de-853c-e541fb5aa85e" providerId="ADAL" clId="{D90F9D7A-0C9B-4603-A29F-4141C737CFF1}" dt="2023-08-24T07:01:08.809" v="605" actId="1038"/>
        <pc:sldMkLst>
          <pc:docMk/>
          <pc:sldMk cId="194576595" sldId="260"/>
        </pc:sldMkLst>
        <pc:spChg chg="mod">
          <ac:chgData name="Dan Toft" userId="f3bf429e-1f21-44de-853c-e541fb5aa85e" providerId="ADAL" clId="{D90F9D7A-0C9B-4603-A29F-4141C737CFF1}" dt="2023-08-24T07:01:08.809" v="605" actId="1038"/>
          <ac:spMkLst>
            <pc:docMk/>
            <pc:sldMk cId="194576595" sldId="260"/>
            <ac:spMk id="2" creationId="{E24454EA-091B-5722-B2BB-EFD39FF8F298}"/>
          </ac:spMkLst>
        </pc:spChg>
        <pc:spChg chg="add mod">
          <ac:chgData name="Dan Toft" userId="f3bf429e-1f21-44de-853c-e541fb5aa85e" providerId="ADAL" clId="{D90F9D7A-0C9B-4603-A29F-4141C737CFF1}" dt="2023-08-24T07:01:08.809" v="605" actId="1038"/>
          <ac:spMkLst>
            <pc:docMk/>
            <pc:sldMk cId="194576595" sldId="260"/>
            <ac:spMk id="4" creationId="{0F4F7804-2BEB-4B27-D898-AEB3327B31C4}"/>
          </ac:spMkLst>
        </pc:spChg>
        <pc:spChg chg="add mod">
          <ac:chgData name="Dan Toft" userId="f3bf429e-1f21-44de-853c-e541fb5aa85e" providerId="ADAL" clId="{D90F9D7A-0C9B-4603-A29F-4141C737CFF1}" dt="2023-08-24T07:01:08.809" v="605" actId="1038"/>
          <ac:spMkLst>
            <pc:docMk/>
            <pc:sldMk cId="194576595" sldId="260"/>
            <ac:spMk id="5" creationId="{29B85ABD-2AAB-8C52-E562-63536345C551}"/>
          </ac:spMkLst>
        </pc:spChg>
        <pc:spChg chg="mod">
          <ac:chgData name="Dan Toft" userId="f3bf429e-1f21-44de-853c-e541fb5aa85e" providerId="ADAL" clId="{D90F9D7A-0C9B-4603-A29F-4141C737CFF1}" dt="2023-08-24T07:01:08.809" v="605" actId="1038"/>
          <ac:spMkLst>
            <pc:docMk/>
            <pc:sldMk cId="194576595" sldId="260"/>
            <ac:spMk id="6" creationId="{4ECDBDFA-49A9-D92A-1EC4-98FDC2467FD9}"/>
          </ac:spMkLst>
        </pc:spChg>
        <pc:spChg chg="mod">
          <ac:chgData name="Dan Toft" userId="f3bf429e-1f21-44de-853c-e541fb5aa85e" providerId="ADAL" clId="{D90F9D7A-0C9B-4603-A29F-4141C737CFF1}" dt="2023-08-24T07:01:08.809" v="605" actId="1038"/>
          <ac:spMkLst>
            <pc:docMk/>
            <pc:sldMk cId="194576595" sldId="260"/>
            <ac:spMk id="7" creationId="{B8D251E2-C704-0D1C-C038-2F06F23E6E45}"/>
          </ac:spMkLst>
        </pc:spChg>
        <pc:spChg chg="mod">
          <ac:chgData name="Dan Toft" userId="f3bf429e-1f21-44de-853c-e541fb5aa85e" providerId="ADAL" clId="{D90F9D7A-0C9B-4603-A29F-4141C737CFF1}" dt="2023-08-24T07:01:08.809" v="605" actId="1038"/>
          <ac:spMkLst>
            <pc:docMk/>
            <pc:sldMk cId="194576595" sldId="260"/>
            <ac:spMk id="12" creationId="{999F08BE-D2C4-19F5-E7E7-2061EF344C05}"/>
          </ac:spMkLst>
        </pc:spChg>
        <pc:picChg chg="mod">
          <ac:chgData name="Dan Toft" userId="f3bf429e-1f21-44de-853c-e541fb5aa85e" providerId="ADAL" clId="{D90F9D7A-0C9B-4603-A29F-4141C737CFF1}" dt="2023-08-22T05:57:47.956" v="76" actId="1076"/>
          <ac:picMkLst>
            <pc:docMk/>
            <pc:sldMk cId="194576595" sldId="260"/>
            <ac:picMk id="3" creationId="{25A5CEC6-C413-906A-8F3E-6DEE3B55647D}"/>
          </ac:picMkLst>
        </pc:picChg>
        <pc:picChg chg="mod">
          <ac:chgData name="Dan Toft" userId="f3bf429e-1f21-44de-853c-e541fb5aa85e" providerId="ADAL" clId="{D90F9D7A-0C9B-4603-A29F-4141C737CFF1}" dt="2023-08-24T07:01:08.809" v="605" actId="1038"/>
          <ac:picMkLst>
            <pc:docMk/>
            <pc:sldMk cId="194576595" sldId="260"/>
            <ac:picMk id="8" creationId="{4B8726F7-DF65-586B-5892-CCA41DDBD04A}"/>
          </ac:picMkLst>
        </pc:picChg>
        <pc:picChg chg="mod ord">
          <ac:chgData name="Dan Toft" userId="f3bf429e-1f21-44de-853c-e541fb5aa85e" providerId="ADAL" clId="{D90F9D7A-0C9B-4603-A29F-4141C737CFF1}" dt="2023-08-24T07:01:08.809" v="605" actId="1038"/>
          <ac:picMkLst>
            <pc:docMk/>
            <pc:sldMk cId="194576595" sldId="260"/>
            <ac:picMk id="9" creationId="{2B90FDE4-125D-153E-0126-19894E644276}"/>
          </ac:picMkLst>
        </pc:picChg>
        <pc:picChg chg="add mod">
          <ac:chgData name="Dan Toft" userId="f3bf429e-1f21-44de-853c-e541fb5aa85e" providerId="ADAL" clId="{D90F9D7A-0C9B-4603-A29F-4141C737CFF1}" dt="2023-08-24T07:01:08.809" v="605" actId="1038"/>
          <ac:picMkLst>
            <pc:docMk/>
            <pc:sldMk cId="194576595" sldId="260"/>
            <ac:picMk id="10" creationId="{2D33E73D-32EC-D6E9-1AE9-CFA895F5C1DC}"/>
          </ac:picMkLst>
        </pc:picChg>
        <pc:picChg chg="add mod">
          <ac:chgData name="Dan Toft" userId="f3bf429e-1f21-44de-853c-e541fb5aa85e" providerId="ADAL" clId="{D90F9D7A-0C9B-4603-A29F-4141C737CFF1}" dt="2023-08-24T07:01:08.809" v="605" actId="1038"/>
          <ac:picMkLst>
            <pc:docMk/>
            <pc:sldMk cId="194576595" sldId="260"/>
            <ac:picMk id="11" creationId="{B030601E-F968-0D45-7019-317FB4D6140F}"/>
          </ac:picMkLst>
        </pc:picChg>
        <pc:picChg chg="add mod">
          <ac:chgData name="Dan Toft" userId="f3bf429e-1f21-44de-853c-e541fb5aa85e" providerId="ADAL" clId="{D90F9D7A-0C9B-4603-A29F-4141C737CFF1}" dt="2023-08-24T07:01:08.809" v="605" actId="1038"/>
          <ac:picMkLst>
            <pc:docMk/>
            <pc:sldMk cId="194576595" sldId="260"/>
            <ac:picMk id="13" creationId="{E0A551E4-59EF-AD37-EF6B-4BEE4F130FF5}"/>
          </ac:picMkLst>
        </pc:picChg>
        <pc:picChg chg="mod">
          <ac:chgData name="Dan Toft" userId="f3bf429e-1f21-44de-853c-e541fb5aa85e" providerId="ADAL" clId="{D90F9D7A-0C9B-4603-A29F-4141C737CFF1}" dt="2023-08-24T07:01:08.809" v="605" actId="1038"/>
          <ac:picMkLst>
            <pc:docMk/>
            <pc:sldMk cId="194576595" sldId="260"/>
            <ac:picMk id="14" creationId="{EBFE988B-CD84-C6A4-9E5B-E3CB6A36DB74}"/>
          </ac:picMkLst>
        </pc:picChg>
      </pc:sldChg>
      <pc:sldChg chg="del">
        <pc:chgData name="Dan Toft" userId="f3bf429e-1f21-44de-853c-e541fb5aa85e" providerId="ADAL" clId="{D90F9D7A-0C9B-4603-A29F-4141C737CFF1}" dt="2023-08-22T05:56:09.392" v="41" actId="47"/>
        <pc:sldMkLst>
          <pc:docMk/>
          <pc:sldMk cId="657194708" sldId="264"/>
        </pc:sldMkLst>
      </pc:sldChg>
      <pc:sldChg chg="del">
        <pc:chgData name="Dan Toft" userId="f3bf429e-1f21-44de-853c-e541fb5aa85e" providerId="ADAL" clId="{D90F9D7A-0C9B-4603-A29F-4141C737CFF1}" dt="2023-08-22T05:56:16.056" v="42" actId="47"/>
        <pc:sldMkLst>
          <pc:docMk/>
          <pc:sldMk cId="3595293869" sldId="265"/>
        </pc:sldMkLst>
      </pc:sldChg>
      <pc:sldChg chg="modNotesTx">
        <pc:chgData name="Dan Toft" userId="f3bf429e-1f21-44de-853c-e541fb5aa85e" providerId="ADAL" clId="{D90F9D7A-0C9B-4603-A29F-4141C737CFF1}" dt="2023-08-24T07:01:24.022" v="627" actId="20577"/>
        <pc:sldMkLst>
          <pc:docMk/>
          <pc:sldMk cId="4024942975" sldId="266"/>
        </pc:sldMkLst>
      </pc:sldChg>
      <pc:sldChg chg="del">
        <pc:chgData name="Dan Toft" userId="f3bf429e-1f21-44de-853c-e541fb5aa85e" providerId="ADAL" clId="{D90F9D7A-0C9B-4603-A29F-4141C737CFF1}" dt="2023-08-22T05:55:58.980" v="38" actId="47"/>
        <pc:sldMkLst>
          <pc:docMk/>
          <pc:sldMk cId="2322806106" sldId="267"/>
        </pc:sldMkLst>
      </pc:sldChg>
      <pc:sldChg chg="del">
        <pc:chgData name="Dan Toft" userId="f3bf429e-1f21-44de-853c-e541fb5aa85e" providerId="ADAL" clId="{D90F9D7A-0C9B-4603-A29F-4141C737CFF1}" dt="2023-08-22T05:56:08.362" v="40" actId="47"/>
        <pc:sldMkLst>
          <pc:docMk/>
          <pc:sldMk cId="2349863268" sldId="268"/>
        </pc:sldMkLst>
      </pc:sldChg>
      <pc:sldChg chg="new del">
        <pc:chgData name="Dan Toft" userId="f3bf429e-1f21-44de-853c-e541fb5aa85e" providerId="ADAL" clId="{D90F9D7A-0C9B-4603-A29F-4141C737CFF1}" dt="2023-08-22T05:52:22.424" v="13" actId="47"/>
        <pc:sldMkLst>
          <pc:docMk/>
          <pc:sldMk cId="2306145592" sldId="269"/>
        </pc:sldMkLst>
      </pc:sldChg>
      <pc:sldChg chg="addSp delSp modSp add mod modAnim">
        <pc:chgData name="Dan Toft" userId="f3bf429e-1f21-44de-853c-e541fb5aa85e" providerId="ADAL" clId="{D90F9D7A-0C9B-4603-A29F-4141C737CFF1}" dt="2023-08-22T07:11:17.210" v="580"/>
        <pc:sldMkLst>
          <pc:docMk/>
          <pc:sldMk cId="2570244850" sldId="269"/>
        </pc:sldMkLst>
        <pc:spChg chg="del">
          <ac:chgData name="Dan Toft" userId="f3bf429e-1f21-44de-853c-e541fb5aa85e" providerId="ADAL" clId="{D90F9D7A-0C9B-4603-A29F-4141C737CFF1}" dt="2023-08-22T05:52:38.570" v="24" actId="478"/>
          <ac:spMkLst>
            <pc:docMk/>
            <pc:sldMk cId="2570244850" sldId="269"/>
            <ac:spMk id="2" creationId="{E24454EA-091B-5722-B2BB-EFD39FF8F298}"/>
          </ac:spMkLst>
        </pc:spChg>
        <pc:spChg chg="del mod">
          <ac:chgData name="Dan Toft" userId="f3bf429e-1f21-44de-853c-e541fb5aa85e" providerId="ADAL" clId="{D90F9D7A-0C9B-4603-A29F-4141C737CFF1}" dt="2023-08-22T05:52:37.060" v="23" actId="478"/>
          <ac:spMkLst>
            <pc:docMk/>
            <pc:sldMk cId="2570244850" sldId="269"/>
            <ac:spMk id="3" creationId="{0945745F-CFD2-558A-EA26-5A0CB413620E}"/>
          </ac:spMkLst>
        </pc:spChg>
        <pc:spChg chg="mod">
          <ac:chgData name="Dan Toft" userId="f3bf429e-1f21-44de-853c-e541fb5aa85e" providerId="ADAL" clId="{D90F9D7A-0C9B-4603-A29F-4141C737CFF1}" dt="2023-08-22T07:06:12.995" v="562" actId="962"/>
          <ac:spMkLst>
            <pc:docMk/>
            <pc:sldMk cId="2570244850" sldId="269"/>
            <ac:spMk id="6" creationId="{4ECDBDFA-49A9-D92A-1EC4-98FDC2467FD9}"/>
          </ac:spMkLst>
        </pc:spChg>
        <pc:spChg chg="mod">
          <ac:chgData name="Dan Toft" userId="f3bf429e-1f21-44de-853c-e541fb5aa85e" providerId="ADAL" clId="{D90F9D7A-0C9B-4603-A29F-4141C737CFF1}" dt="2023-08-22T07:06:16.500" v="563" actId="962"/>
          <ac:spMkLst>
            <pc:docMk/>
            <pc:sldMk cId="2570244850" sldId="269"/>
            <ac:spMk id="7" creationId="{B8D251E2-C704-0D1C-C038-2F06F23E6E45}"/>
          </ac:spMkLst>
        </pc:spChg>
        <pc:spChg chg="add del mod">
          <ac:chgData name="Dan Toft" userId="f3bf429e-1f21-44de-853c-e541fb5aa85e" providerId="ADAL" clId="{D90F9D7A-0C9B-4603-A29F-4141C737CFF1}" dt="2023-08-22T05:52:44.522" v="26" actId="478"/>
          <ac:spMkLst>
            <pc:docMk/>
            <pc:sldMk cId="2570244850" sldId="269"/>
            <ac:spMk id="9" creationId="{EE8DFBF0-6011-699B-8CF8-7B9360B3F22D}"/>
          </ac:spMkLst>
        </pc:spChg>
        <pc:spChg chg="add del mod">
          <ac:chgData name="Dan Toft" userId="f3bf429e-1f21-44de-853c-e541fb5aa85e" providerId="ADAL" clId="{D90F9D7A-0C9B-4603-A29F-4141C737CFF1}" dt="2023-08-22T05:52:42.186" v="25" actId="478"/>
          <ac:spMkLst>
            <pc:docMk/>
            <pc:sldMk cId="2570244850" sldId="269"/>
            <ac:spMk id="12" creationId="{CE21E093-A8E0-417E-D8A6-FE352E3EBA0F}"/>
          </ac:spMkLst>
        </pc:spChg>
        <pc:picChg chg="mod">
          <ac:chgData name="Dan Toft" userId="f3bf429e-1f21-44de-853c-e541fb5aa85e" providerId="ADAL" clId="{D90F9D7A-0C9B-4603-A29F-4141C737CFF1}" dt="2023-08-22T07:06:03.749" v="560" actId="962"/>
          <ac:picMkLst>
            <pc:docMk/>
            <pc:sldMk cId="2570244850" sldId="269"/>
            <ac:picMk id="5" creationId="{AE32B6FC-3C00-C42A-BCED-D865C800C0F4}"/>
          </ac:picMkLst>
        </pc:picChg>
        <pc:picChg chg="mod">
          <ac:chgData name="Dan Toft" userId="f3bf429e-1f21-44de-853c-e541fb5aa85e" providerId="ADAL" clId="{D90F9D7A-0C9B-4603-A29F-4141C737CFF1}" dt="2023-08-22T07:07:51.870" v="569" actId="962"/>
          <ac:picMkLst>
            <pc:docMk/>
            <pc:sldMk cId="2570244850" sldId="269"/>
            <ac:picMk id="8" creationId="{E4844E6B-AC3B-8F35-5B94-76A29D1D2273}"/>
          </ac:picMkLst>
        </pc:picChg>
        <pc:picChg chg="mod">
          <ac:chgData name="Dan Toft" userId="f3bf429e-1f21-44de-853c-e541fb5aa85e" providerId="ADAL" clId="{D90F9D7A-0C9B-4603-A29F-4141C737CFF1}" dt="2023-08-22T07:06:30.111" v="565" actId="962"/>
          <ac:picMkLst>
            <pc:docMk/>
            <pc:sldMk cId="2570244850" sldId="269"/>
            <ac:picMk id="11" creationId="{67B7B850-5E2B-E613-146E-0E2AE8E60DC6}"/>
          </ac:picMkLst>
        </pc:picChg>
        <pc:picChg chg="mod">
          <ac:chgData name="Dan Toft" userId="f3bf429e-1f21-44de-853c-e541fb5aa85e" providerId="ADAL" clId="{D90F9D7A-0C9B-4603-A29F-4141C737CFF1}" dt="2023-08-22T07:06:25.515" v="564" actId="962"/>
          <ac:picMkLst>
            <pc:docMk/>
            <pc:sldMk cId="2570244850" sldId="269"/>
            <ac:picMk id="14" creationId="{EBFE988B-CD84-C6A4-9E5B-E3CB6A36DB74}"/>
          </ac:picMkLst>
        </pc:picChg>
      </pc:sldChg>
      <pc:sldChg chg="new del">
        <pc:chgData name="Dan Toft" userId="f3bf429e-1f21-44de-853c-e541fb5aa85e" providerId="ADAL" clId="{D90F9D7A-0C9B-4603-A29F-4141C737CFF1}" dt="2023-08-22T06:00:35.250" v="146" actId="47"/>
        <pc:sldMkLst>
          <pc:docMk/>
          <pc:sldMk cId="1727019101" sldId="270"/>
        </pc:sldMkLst>
      </pc:sldChg>
      <pc:sldChg chg="modSp add mod modTransition modAnim">
        <pc:chgData name="Dan Toft" userId="f3bf429e-1f21-44de-853c-e541fb5aa85e" providerId="ADAL" clId="{D90F9D7A-0C9B-4603-A29F-4141C737CFF1}" dt="2023-08-22T07:11:44.574" v="581"/>
        <pc:sldMkLst>
          <pc:docMk/>
          <pc:sldMk cId="2547589433" sldId="270"/>
        </pc:sldMkLst>
        <pc:spChg chg="mod">
          <ac:chgData name="Dan Toft" userId="f3bf429e-1f21-44de-853c-e541fb5aa85e" providerId="ADAL" clId="{D90F9D7A-0C9B-4603-A29F-4141C737CFF1}" dt="2023-08-22T07:05:22.986" v="553" actId="962"/>
          <ac:spMkLst>
            <pc:docMk/>
            <pc:sldMk cId="2547589433" sldId="270"/>
            <ac:spMk id="6" creationId="{4ECDBDFA-49A9-D92A-1EC4-98FDC2467FD9}"/>
          </ac:spMkLst>
        </pc:spChg>
        <pc:spChg chg="mod">
          <ac:chgData name="Dan Toft" userId="f3bf429e-1f21-44de-853c-e541fb5aa85e" providerId="ADAL" clId="{D90F9D7A-0C9B-4603-A29F-4141C737CFF1}" dt="2023-08-22T07:05:30.093" v="554" actId="962"/>
          <ac:spMkLst>
            <pc:docMk/>
            <pc:sldMk cId="2547589433" sldId="270"/>
            <ac:spMk id="7" creationId="{B8D251E2-C704-0D1C-C038-2F06F23E6E45}"/>
          </ac:spMkLst>
        </pc:spChg>
        <pc:picChg chg="mod">
          <ac:chgData name="Dan Toft" userId="f3bf429e-1f21-44de-853c-e541fb5aa85e" providerId="ADAL" clId="{D90F9D7A-0C9B-4603-A29F-4141C737CFF1}" dt="2023-08-22T07:06:08.941" v="561" actId="962"/>
          <ac:picMkLst>
            <pc:docMk/>
            <pc:sldMk cId="2547589433" sldId="270"/>
            <ac:picMk id="5" creationId="{AE32B6FC-3C00-C42A-BCED-D865C800C0F4}"/>
          </ac:picMkLst>
        </pc:picChg>
        <pc:picChg chg="mod">
          <ac:chgData name="Dan Toft" userId="f3bf429e-1f21-44de-853c-e541fb5aa85e" providerId="ADAL" clId="{D90F9D7A-0C9B-4603-A29F-4141C737CFF1}" dt="2023-08-22T07:05:53.431" v="559" actId="962"/>
          <ac:picMkLst>
            <pc:docMk/>
            <pc:sldMk cId="2547589433" sldId="270"/>
            <ac:picMk id="8" creationId="{E4844E6B-AC3B-8F35-5B94-76A29D1D2273}"/>
          </ac:picMkLst>
        </pc:picChg>
        <pc:picChg chg="mod">
          <ac:chgData name="Dan Toft" userId="f3bf429e-1f21-44de-853c-e541fb5aa85e" providerId="ADAL" clId="{D90F9D7A-0C9B-4603-A29F-4141C737CFF1}" dt="2023-08-22T07:05:43.471" v="557" actId="962"/>
          <ac:picMkLst>
            <pc:docMk/>
            <pc:sldMk cId="2547589433" sldId="270"/>
            <ac:picMk id="11" creationId="{67B7B850-5E2B-E613-146E-0E2AE8E60DC6}"/>
          </ac:picMkLst>
        </pc:picChg>
        <pc:picChg chg="mod">
          <ac:chgData name="Dan Toft" userId="f3bf429e-1f21-44de-853c-e541fb5aa85e" providerId="ADAL" clId="{D90F9D7A-0C9B-4603-A29F-4141C737CFF1}" dt="2023-08-22T07:05:35.913" v="555" actId="962"/>
          <ac:picMkLst>
            <pc:docMk/>
            <pc:sldMk cId="2547589433" sldId="270"/>
            <ac:picMk id="14" creationId="{EBFE988B-CD84-C6A4-9E5B-E3CB6A36DB74}"/>
          </ac:picMkLst>
        </pc:picChg>
      </pc:sldChg>
      <pc:sldChg chg="modSp new mod modNotesTx">
        <pc:chgData name="Dan Toft" userId="f3bf429e-1f21-44de-853c-e541fb5aa85e" providerId="ADAL" clId="{D90F9D7A-0C9B-4603-A29F-4141C737CFF1}" dt="2023-08-24T07:01:18.293" v="615" actId="20577"/>
        <pc:sldMkLst>
          <pc:docMk/>
          <pc:sldMk cId="4028284832" sldId="271"/>
        </pc:sldMkLst>
        <pc:spChg chg="mod">
          <ac:chgData name="Dan Toft" userId="f3bf429e-1f21-44de-853c-e541fb5aa85e" providerId="ADAL" clId="{D90F9D7A-0C9B-4603-A29F-4141C737CFF1}" dt="2023-08-22T07:01:57.834" v="349" actId="20577"/>
          <ac:spMkLst>
            <pc:docMk/>
            <pc:sldMk cId="4028284832" sldId="271"/>
            <ac:spMk id="2" creationId="{AB0D02D7-ECB9-C929-7F5A-47AF60042775}"/>
          </ac:spMkLst>
        </pc:spChg>
        <pc:spChg chg="mod">
          <ac:chgData name="Dan Toft" userId="f3bf429e-1f21-44de-853c-e541fb5aa85e" providerId="ADAL" clId="{D90F9D7A-0C9B-4603-A29F-4141C737CFF1}" dt="2023-08-22T07:02:50.955" v="479" actId="20577"/>
          <ac:spMkLst>
            <pc:docMk/>
            <pc:sldMk cId="4028284832" sldId="271"/>
            <ac:spMk id="3" creationId="{0819B4C3-EF5E-A0BC-DB68-57848CA411FE}"/>
          </ac:spMkLst>
        </pc:spChg>
      </pc:sldChg>
      <pc:sldChg chg="modSp new mod modNotesTx">
        <pc:chgData name="Dan Toft" userId="f3bf429e-1f21-44de-853c-e541fb5aa85e" providerId="ADAL" clId="{D90F9D7A-0C9B-4603-A29F-4141C737CFF1}" dt="2023-08-24T07:01:14.621" v="610" actId="20577"/>
        <pc:sldMkLst>
          <pc:docMk/>
          <pc:sldMk cId="3454283121" sldId="272"/>
        </pc:sldMkLst>
        <pc:spChg chg="mod">
          <ac:chgData name="Dan Toft" userId="f3bf429e-1f21-44de-853c-e541fb5aa85e" providerId="ADAL" clId="{D90F9D7A-0C9B-4603-A29F-4141C737CFF1}" dt="2023-08-22T07:03:01.916" v="507" actId="20577"/>
          <ac:spMkLst>
            <pc:docMk/>
            <pc:sldMk cId="3454283121" sldId="272"/>
            <ac:spMk id="2" creationId="{C380B608-629C-6B79-7D60-DFC4C0950B83}"/>
          </ac:spMkLst>
        </pc:spChg>
        <pc:spChg chg="mod">
          <ac:chgData name="Dan Toft" userId="f3bf429e-1f21-44de-853c-e541fb5aa85e" providerId="ADAL" clId="{D90F9D7A-0C9B-4603-A29F-4141C737CFF1}" dt="2023-08-22T07:03:19.480" v="549" actId="20577"/>
          <ac:spMkLst>
            <pc:docMk/>
            <pc:sldMk cId="3454283121" sldId="272"/>
            <ac:spMk id="3" creationId="{54A78A75-151E-1DDA-6984-5CA524C987BC}"/>
          </ac:spMkLst>
        </pc:spChg>
      </pc:sldChg>
    </pc:docChg>
  </pc:docChgLst>
  <pc:docChgLst>
    <pc:chgData name="Dan Toft" userId="f3bf429e-1f21-44de-853c-e541fb5aa85e" providerId="ADAL" clId="{44D2C105-7A85-4642-8DFF-87F19EE18A27}"/>
    <pc:docChg chg="undo custSel modSld">
      <pc:chgData name="Dan Toft" userId="f3bf429e-1f21-44de-853c-e541fb5aa85e" providerId="ADAL" clId="{44D2C105-7A85-4642-8DFF-87F19EE18A27}" dt="2023-09-04T18:37:05.561" v="147" actId="2056"/>
      <pc:docMkLst>
        <pc:docMk/>
      </pc:docMkLst>
      <pc:sldChg chg="modSp mod">
        <pc:chgData name="Dan Toft" userId="f3bf429e-1f21-44de-853c-e541fb5aa85e" providerId="ADAL" clId="{44D2C105-7A85-4642-8DFF-87F19EE18A27}" dt="2023-09-04T18:24:16.215" v="0" actId="1076"/>
        <pc:sldMkLst>
          <pc:docMk/>
          <pc:sldMk cId="4024942975" sldId="266"/>
        </pc:sldMkLst>
        <pc:picChg chg="mod">
          <ac:chgData name="Dan Toft" userId="f3bf429e-1f21-44de-853c-e541fb5aa85e" providerId="ADAL" clId="{44D2C105-7A85-4642-8DFF-87F19EE18A27}" dt="2023-09-04T18:24:16.215" v="0" actId="1076"/>
          <ac:picMkLst>
            <pc:docMk/>
            <pc:sldMk cId="4024942975" sldId="266"/>
            <ac:picMk id="8" creationId="{89AA0E33-E90F-0BE9-DB74-D93537189F4F}"/>
          </ac:picMkLst>
        </pc:picChg>
      </pc:sldChg>
      <pc:sldChg chg="addCm">
        <pc:chgData name="Dan Toft" userId="f3bf429e-1f21-44de-853c-e541fb5aa85e" providerId="ADAL" clId="{44D2C105-7A85-4642-8DFF-87F19EE18A27}" dt="2023-09-04T18:33:32.127" v="139"/>
        <pc:sldMkLst>
          <pc:docMk/>
          <pc:sldMk cId="3321359468" sldId="277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Dan Toft" userId="f3bf429e-1f21-44de-853c-e541fb5aa85e" providerId="ADAL" clId="{44D2C105-7A85-4642-8DFF-87F19EE18A27}" dt="2023-09-04T18:33:32.127" v="139"/>
              <pc2:cmMkLst xmlns:pc2="http://schemas.microsoft.com/office/powerpoint/2019/9/main/command">
                <pc:docMk/>
                <pc:sldMk cId="3321359468" sldId="277"/>
                <pc2:cmMk id="{2C0B909D-F744-48A2-86C2-5ABE787DAD39}"/>
              </pc2:cmMkLst>
            </pc226:cmChg>
          </p:ext>
        </pc:extLst>
      </pc:sldChg>
      <pc:sldChg chg="addCm">
        <pc:chgData name="Dan Toft" userId="f3bf429e-1f21-44de-853c-e541fb5aa85e" providerId="ADAL" clId="{44D2C105-7A85-4642-8DFF-87F19EE18A27}" dt="2023-09-04T18:30:43.356" v="2"/>
        <pc:sldMkLst>
          <pc:docMk/>
          <pc:sldMk cId="1229591675" sldId="278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Dan Toft" userId="f3bf429e-1f21-44de-853c-e541fb5aa85e" providerId="ADAL" clId="{44D2C105-7A85-4642-8DFF-87F19EE18A27}" dt="2023-09-04T18:29:20.031" v="1"/>
              <pc2:cmMkLst xmlns:pc2="http://schemas.microsoft.com/office/powerpoint/2019/9/main/command">
                <pc:docMk/>
                <pc:sldMk cId="1229591675" sldId="278"/>
                <pc2:cmMk id="{0A27FB2B-C97E-4758-AFF9-3E1E06E2B9E4}"/>
              </pc2:cmMkLst>
            </pc226:cmChg>
            <pc226:cmChg xmlns:pc226="http://schemas.microsoft.com/office/powerpoint/2022/06/main/command" chg="add">
              <pc226:chgData name="Dan Toft" userId="f3bf429e-1f21-44de-853c-e541fb5aa85e" providerId="ADAL" clId="{44D2C105-7A85-4642-8DFF-87F19EE18A27}" dt="2023-09-04T18:30:43.356" v="2"/>
              <pc2:cmMkLst xmlns:pc2="http://schemas.microsoft.com/office/powerpoint/2019/9/main/command">
                <pc:docMk/>
                <pc:sldMk cId="1229591675" sldId="278"/>
                <pc2:cmMk id="{F3220EFF-330E-4BAE-BB9B-BB01C98D9C59}"/>
              </pc2:cmMkLst>
            </pc226:cmChg>
          </p:ext>
        </pc:extLst>
      </pc:sldChg>
      <pc:sldChg chg="addCm modNotesTx">
        <pc:chgData name="Dan Toft" userId="f3bf429e-1f21-44de-853c-e541fb5aa85e" providerId="ADAL" clId="{44D2C105-7A85-4642-8DFF-87F19EE18A27}" dt="2023-09-04T18:32:39.281" v="138"/>
        <pc:sldMkLst>
          <pc:docMk/>
          <pc:sldMk cId="3005028618" sldId="279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Dan Toft" userId="f3bf429e-1f21-44de-853c-e541fb5aa85e" providerId="ADAL" clId="{44D2C105-7A85-4642-8DFF-87F19EE18A27}" dt="2023-09-04T18:32:39.281" v="138"/>
              <pc2:cmMkLst xmlns:pc2="http://schemas.microsoft.com/office/powerpoint/2019/9/main/command">
                <pc:docMk/>
                <pc:sldMk cId="3005028618" sldId="279"/>
                <pc2:cmMk id="{508817FE-C207-418F-BE23-D367ADA100BA}"/>
              </pc2:cmMkLst>
            </pc226:cmChg>
          </p:ext>
        </pc:extLst>
      </pc:sldChg>
      <pc:sldChg chg="addCm modCm">
        <pc:chgData name="Dan Toft" userId="f3bf429e-1f21-44de-853c-e541fb5aa85e" providerId="ADAL" clId="{44D2C105-7A85-4642-8DFF-87F19EE18A27}" dt="2023-09-04T18:37:05.561" v="147" actId="2056"/>
        <pc:sldMkLst>
          <pc:docMk/>
          <pc:sldMk cId="3593085826" sldId="280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 mod">
              <pc226:chgData name="Dan Toft" userId="f3bf429e-1f21-44de-853c-e541fb5aa85e" providerId="ADAL" clId="{44D2C105-7A85-4642-8DFF-87F19EE18A27}" dt="2023-09-04T18:36:29.603" v="146" actId="2056"/>
              <pc2:cmMkLst xmlns:pc2="http://schemas.microsoft.com/office/powerpoint/2019/9/main/command">
                <pc:docMk/>
                <pc:sldMk cId="3593085826" sldId="280"/>
                <pc2:cmMk id="{29809269-A51D-4CF7-88DD-D20C10EC817B}"/>
              </pc2:cmMkLst>
            </pc226:cmChg>
            <pc226:cmChg xmlns:pc226="http://schemas.microsoft.com/office/powerpoint/2022/06/main/command" chg="add mod">
              <pc226:chgData name="Dan Toft" userId="f3bf429e-1f21-44de-853c-e541fb5aa85e" providerId="ADAL" clId="{44D2C105-7A85-4642-8DFF-87F19EE18A27}" dt="2023-09-04T18:36:29.603" v="146" actId="2056"/>
              <pc2:cmMkLst xmlns:pc2="http://schemas.microsoft.com/office/powerpoint/2019/9/main/command">
                <pc:docMk/>
                <pc:sldMk cId="3593085826" sldId="280"/>
                <pc2:cmMk id="{61363986-C981-407C-9B14-D28432BD979E}"/>
              </pc2:cmMkLst>
            </pc226:cmChg>
            <pc226:cmChg xmlns:pc226="http://schemas.microsoft.com/office/powerpoint/2022/06/main/command" chg="add mod">
              <pc226:chgData name="Dan Toft" userId="f3bf429e-1f21-44de-853c-e541fb5aa85e" providerId="ADAL" clId="{44D2C105-7A85-4642-8DFF-87F19EE18A27}" dt="2023-09-04T18:37:05.561" v="147" actId="2056"/>
              <pc2:cmMkLst xmlns:pc2="http://schemas.microsoft.com/office/powerpoint/2019/9/main/command">
                <pc:docMk/>
                <pc:sldMk cId="3593085826" sldId="280"/>
                <pc2:cmMk id="{1C346AA7-097A-46EF-A2BE-DDC365A302A9}"/>
              </pc2:cmMkLst>
            </pc226:cmChg>
          </p:ext>
        </pc:extLst>
      </pc:sldChg>
      <pc:sldChg chg="addCm modNotesTx">
        <pc:chgData name="Dan Toft" userId="f3bf429e-1f21-44de-853c-e541fb5aa85e" providerId="ADAL" clId="{44D2C105-7A85-4642-8DFF-87F19EE18A27}" dt="2023-09-04T18:35:34.401" v="145"/>
        <pc:sldMkLst>
          <pc:docMk/>
          <pc:sldMk cId="2931122407" sldId="281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Dan Toft" userId="f3bf429e-1f21-44de-853c-e541fb5aa85e" providerId="ADAL" clId="{44D2C105-7A85-4642-8DFF-87F19EE18A27}" dt="2023-09-04T18:35:19.830" v="144"/>
              <pc2:cmMkLst xmlns:pc2="http://schemas.microsoft.com/office/powerpoint/2019/9/main/command">
                <pc:docMk/>
                <pc:sldMk cId="2931122407" sldId="281"/>
                <pc2:cmMk id="{55AF575C-C4B1-4BE8-85B5-B901B7790040}"/>
              </pc2:cmMkLst>
            </pc226:cmChg>
            <pc226:cmChg xmlns:pc226="http://schemas.microsoft.com/office/powerpoint/2022/06/main/command" chg="add">
              <pc226:chgData name="Dan Toft" userId="f3bf429e-1f21-44de-853c-e541fb5aa85e" providerId="ADAL" clId="{44D2C105-7A85-4642-8DFF-87F19EE18A27}" dt="2023-09-04T18:35:34.401" v="145"/>
              <pc2:cmMkLst xmlns:pc2="http://schemas.microsoft.com/office/powerpoint/2019/9/main/command">
                <pc:docMk/>
                <pc:sldMk cId="2931122407" sldId="281"/>
                <pc2:cmMk id="{9A9BCFEA-AAC0-4993-9D10-FEEF7B33F41B}"/>
              </pc2:cmMkLst>
            </pc226:cmChg>
          </p:ext>
        </pc:extLst>
      </pc:sldChg>
    </pc:docChg>
  </pc:docChgLst>
  <pc:docChgLst>
    <pc:chgData name="Jeppe Spanggaard" userId="S::js@evobis.dk::ebe30bb7-7d96-4dcf-9172-356c9bd9a756" providerId="AD" clId="Web-{D3B26E75-5164-372C-3867-A5F97F147AC4}"/>
    <pc:docChg chg="addSld modSld sldOrd">
      <pc:chgData name="Jeppe Spanggaard" userId="S::js@evobis.dk::ebe30bb7-7d96-4dcf-9172-356c9bd9a756" providerId="AD" clId="Web-{D3B26E75-5164-372C-3867-A5F97F147AC4}" dt="2023-09-04T18:50:42.754" v="531" actId="20577"/>
      <pc:docMkLst>
        <pc:docMk/>
      </pc:docMkLst>
      <pc:sldChg chg="modSp">
        <pc:chgData name="Jeppe Spanggaard" userId="S::js@evobis.dk::ebe30bb7-7d96-4dcf-9172-356c9bd9a756" providerId="AD" clId="Web-{D3B26E75-5164-372C-3867-A5F97F147AC4}" dt="2023-09-04T18:50:42.754" v="531" actId="20577"/>
        <pc:sldMkLst>
          <pc:docMk/>
          <pc:sldMk cId="1276430669" sldId="276"/>
        </pc:sldMkLst>
        <pc:spChg chg="mod">
          <ac:chgData name="Jeppe Spanggaard" userId="S::js@evobis.dk::ebe30bb7-7d96-4dcf-9172-356c9bd9a756" providerId="AD" clId="Web-{D3B26E75-5164-372C-3867-A5F97F147AC4}" dt="2023-09-04T18:50:42.754" v="531" actId="20577"/>
          <ac:spMkLst>
            <pc:docMk/>
            <pc:sldMk cId="1276430669" sldId="276"/>
            <ac:spMk id="30" creationId="{92ABE72A-9776-B4C2-A095-18946AF88711}"/>
          </ac:spMkLst>
        </pc:spChg>
      </pc:sldChg>
      <pc:sldChg chg="addSp delSp modSp mod setBg addAnim modCm modNotes">
        <pc:chgData name="Jeppe Spanggaard" userId="S::js@evobis.dk::ebe30bb7-7d96-4dcf-9172-356c9bd9a756" providerId="AD" clId="Web-{D3B26E75-5164-372C-3867-A5F97F147AC4}" dt="2023-09-04T18:38:35.385" v="467"/>
        <pc:sldMkLst>
          <pc:docMk/>
          <pc:sldMk cId="3321359468" sldId="277"/>
        </pc:sldMkLst>
        <pc:spChg chg="mod">
          <ac:chgData name="Jeppe Spanggaard" userId="S::js@evobis.dk::ebe30bb7-7d96-4dcf-9172-356c9bd9a756" providerId="AD" clId="Web-{D3B26E75-5164-372C-3867-A5F97F147AC4}" dt="2023-09-04T16:44:23.901" v="72" actId="20577"/>
          <ac:spMkLst>
            <pc:docMk/>
            <pc:sldMk cId="3321359468" sldId="277"/>
            <ac:spMk id="2" creationId="{FFC68F8F-522A-3D22-836C-BEFE8849977C}"/>
          </ac:spMkLst>
        </pc:spChg>
        <pc:spChg chg="add del mod">
          <ac:chgData name="Jeppe Spanggaard" userId="S::js@evobis.dk::ebe30bb7-7d96-4dcf-9172-356c9bd9a756" providerId="AD" clId="Web-{D3B26E75-5164-372C-3867-A5F97F147AC4}" dt="2023-09-04T16:44:32.605" v="76"/>
          <ac:spMkLst>
            <pc:docMk/>
            <pc:sldMk cId="3321359468" sldId="277"/>
            <ac:spMk id="3" creationId="{790857FE-859B-8694-F7E3-D603CB0AE1A7}"/>
          </ac:spMkLst>
        </pc:spChg>
        <pc:spChg chg="del">
          <ac:chgData name="Jeppe Spanggaard" userId="S::js@evobis.dk::ebe30bb7-7d96-4dcf-9172-356c9bd9a756" providerId="AD" clId="Web-{D3B26E75-5164-372C-3867-A5F97F147AC4}" dt="2023-09-04T16:06:34.812" v="0"/>
          <ac:spMkLst>
            <pc:docMk/>
            <pc:sldMk cId="3321359468" sldId="277"/>
            <ac:spMk id="3" creationId="{D05E88EE-E2F8-7114-4267-4D1F41DB2574}"/>
          </ac:spMkLst>
        </pc:spChg>
        <pc:spChg chg="add mod">
          <ac:chgData name="Jeppe Spanggaard" userId="S::js@evobis.dk::ebe30bb7-7d96-4dcf-9172-356c9bd9a756" providerId="AD" clId="Web-{D3B26E75-5164-372C-3867-A5F97F147AC4}" dt="2023-09-04T17:10:28.286" v="276" actId="20577"/>
          <ac:spMkLst>
            <pc:docMk/>
            <pc:sldMk cId="3321359468" sldId="277"/>
            <ac:spMk id="6" creationId="{55482EF8-823B-749D-A8C1-4C1A368F5830}"/>
          </ac:spMkLst>
        </pc:spChg>
        <pc:spChg chg="add del">
          <ac:chgData name="Jeppe Spanggaard" userId="S::js@evobis.dk::ebe30bb7-7d96-4dcf-9172-356c9bd9a756" providerId="AD" clId="Web-{D3B26E75-5164-372C-3867-A5F97F147AC4}" dt="2023-09-04T16:06:53.250" v="3"/>
          <ac:spMkLst>
            <pc:docMk/>
            <pc:sldMk cId="3321359468" sldId="277"/>
            <ac:spMk id="9" creationId="{9EBB507A-4CD7-4FB2-A45B-AA83624A236B}"/>
          </ac:spMkLst>
        </pc:spChg>
        <pc:spChg chg="add mod">
          <ac:chgData name="Jeppe Spanggaard" userId="S::js@evobis.dk::ebe30bb7-7d96-4dcf-9172-356c9bd9a756" providerId="AD" clId="Web-{D3B26E75-5164-372C-3867-A5F97F147AC4}" dt="2023-09-04T16:48:31.145" v="113" actId="1076"/>
          <ac:spMkLst>
            <pc:docMk/>
            <pc:sldMk cId="3321359468" sldId="277"/>
            <ac:spMk id="10" creationId="{BF97B944-81CF-387B-00F2-059AEBB977AD}"/>
          </ac:spMkLst>
        </pc:spChg>
        <pc:spChg chg="add mod">
          <ac:chgData name="Jeppe Spanggaard" userId="S::js@evobis.dk::ebe30bb7-7d96-4dcf-9172-356c9bd9a756" providerId="AD" clId="Web-{D3B26E75-5164-372C-3867-A5F97F147AC4}" dt="2023-09-04T16:48:47.895" v="120" actId="14100"/>
          <ac:spMkLst>
            <pc:docMk/>
            <pc:sldMk cId="3321359468" sldId="277"/>
            <ac:spMk id="11" creationId="{71197418-E816-371C-5227-9FE18EFCB73F}"/>
          </ac:spMkLst>
        </pc:spChg>
        <pc:spChg chg="add del">
          <ac:chgData name="Jeppe Spanggaard" userId="S::js@evobis.dk::ebe30bb7-7d96-4dcf-9172-356c9bd9a756" providerId="AD" clId="Web-{D3B26E75-5164-372C-3867-A5F97F147AC4}" dt="2023-09-04T16:06:53.250" v="3"/>
          <ac:spMkLst>
            <pc:docMk/>
            <pc:sldMk cId="3321359468" sldId="277"/>
            <ac:spMk id="11" creationId="{7ED360F3-9486-4724-8EB2-20E3BF28BA50}"/>
          </ac:spMkLst>
        </pc:spChg>
        <pc:spChg chg="add mod">
          <ac:chgData name="Jeppe Spanggaard" userId="S::js@evobis.dk::ebe30bb7-7d96-4dcf-9172-356c9bd9a756" providerId="AD" clId="Web-{D3B26E75-5164-372C-3867-A5F97F147AC4}" dt="2023-09-04T16:48:55.380" v="123" actId="14100"/>
          <ac:spMkLst>
            <pc:docMk/>
            <pc:sldMk cId="3321359468" sldId="277"/>
            <ac:spMk id="12" creationId="{C8972EFB-CDAB-D4BD-1923-6E8A930FB5B2}"/>
          </ac:spMkLst>
        </pc:spChg>
        <pc:spChg chg="add del">
          <ac:chgData name="Jeppe Spanggaard" userId="S::js@evobis.dk::ebe30bb7-7d96-4dcf-9172-356c9bd9a756" providerId="AD" clId="Web-{D3B26E75-5164-372C-3867-A5F97F147AC4}" dt="2023-09-04T16:06:53.250" v="3"/>
          <ac:spMkLst>
            <pc:docMk/>
            <pc:sldMk cId="3321359468" sldId="277"/>
            <ac:spMk id="13" creationId="{3136C039-F5E0-42C7-AFB4-E1FC5B2865FC}"/>
          </ac:spMkLst>
        </pc:spChg>
        <pc:spChg chg="add del">
          <ac:chgData name="Jeppe Spanggaard" userId="S::js@evobis.dk::ebe30bb7-7d96-4dcf-9172-356c9bd9a756" providerId="AD" clId="Web-{D3B26E75-5164-372C-3867-A5F97F147AC4}" dt="2023-09-04T16:06:53.250" v="3"/>
          <ac:spMkLst>
            <pc:docMk/>
            <pc:sldMk cId="3321359468" sldId="277"/>
            <ac:spMk id="15" creationId="{7AB26B25-DCD4-4574-8050-200124370050}"/>
          </ac:spMkLst>
        </pc:spChg>
        <pc:picChg chg="add del mod">
          <ac:chgData name="Jeppe Spanggaard" userId="S::js@evobis.dk::ebe30bb7-7d96-4dcf-9172-356c9bd9a756" providerId="AD" clId="Web-{D3B26E75-5164-372C-3867-A5F97F147AC4}" dt="2023-09-04T16:07:36.454" v="9"/>
          <ac:picMkLst>
            <pc:docMk/>
            <pc:sldMk cId="3321359468" sldId="277"/>
            <ac:picMk id="4" creationId="{FD08165D-5D29-2C5A-9BE0-E4093639DFCF}"/>
          </ac:picMkLst>
        </pc:picChg>
        <pc:picChg chg="add mod">
          <ac:chgData name="Jeppe Spanggaard" userId="S::js@evobis.dk::ebe30bb7-7d96-4dcf-9172-356c9bd9a756" providerId="AD" clId="Web-{D3B26E75-5164-372C-3867-A5F97F147AC4}" dt="2023-09-04T16:46:13.999" v="89" actId="1076"/>
          <ac:picMkLst>
            <pc:docMk/>
            <pc:sldMk cId="3321359468" sldId="277"/>
            <ac:picMk id="5" creationId="{FF5A3399-EA46-47BD-0BE6-D0DC08FCEF84}"/>
          </ac:picMkLst>
        </pc:picChg>
        <pc:picChg chg="add del mod">
          <ac:chgData name="Jeppe Spanggaard" userId="S::js@evobis.dk::ebe30bb7-7d96-4dcf-9172-356c9bd9a756" providerId="AD" clId="Web-{D3B26E75-5164-372C-3867-A5F97F147AC4}" dt="2023-09-04T16:46:32.171" v="92"/>
          <ac:picMkLst>
            <pc:docMk/>
            <pc:sldMk cId="3321359468" sldId="277"/>
            <ac:picMk id="7" creationId="{4E2E9E94-82EC-B4B3-1296-4B1BAD9B2ED5}"/>
          </ac:picMkLst>
        </pc:picChg>
        <pc:picChg chg="add del mod">
          <ac:chgData name="Jeppe Spanggaard" userId="S::js@evobis.dk::ebe30bb7-7d96-4dcf-9172-356c9bd9a756" providerId="AD" clId="Web-{D3B26E75-5164-372C-3867-A5F97F147AC4}" dt="2023-09-04T16:47:16.157" v="103"/>
          <ac:picMkLst>
            <pc:docMk/>
            <pc:sldMk cId="3321359468" sldId="277"/>
            <ac:picMk id="8" creationId="{B9F4F959-33A5-5267-515F-4018BEE5EF5D}"/>
          </ac:picMkLst>
        </pc:picChg>
        <pc:picChg chg="add del mod">
          <ac:chgData name="Jeppe Spanggaard" userId="S::js@evobis.dk::ebe30bb7-7d96-4dcf-9172-356c9bd9a756" providerId="AD" clId="Web-{D3B26E75-5164-372C-3867-A5F97F147AC4}" dt="2023-09-04T16:47:58.534" v="109"/>
          <ac:picMkLst>
            <pc:docMk/>
            <pc:sldMk cId="3321359468" sldId="277"/>
            <ac:picMk id="9" creationId="{468132DE-FC54-2D0A-6DB3-BCDA53F6C3A1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Jeppe Spanggaard" userId="S::js@evobis.dk::ebe30bb7-7d96-4dcf-9172-356c9bd9a756" providerId="AD" clId="Web-{D3B26E75-5164-372C-3867-A5F97F147AC4}" dt="2023-09-04T18:38:35.385" v="467"/>
              <pc2:cmMkLst xmlns:pc2="http://schemas.microsoft.com/office/powerpoint/2019/9/main/command">
                <pc:docMk/>
                <pc:sldMk cId="3321359468" sldId="277"/>
                <pc2:cmMk id="{2C0B909D-F744-48A2-86C2-5ABE787DAD39}"/>
              </pc2:cmMkLst>
            </pc226:cmChg>
          </p:ext>
        </pc:extLst>
      </pc:sldChg>
      <pc:sldChg chg="addSp modSp new mod ord setBg modNotes">
        <pc:chgData name="Jeppe Spanggaard" userId="S::js@evobis.dk::ebe30bb7-7d96-4dcf-9172-356c9bd9a756" providerId="AD" clId="Web-{D3B26E75-5164-372C-3867-A5F97F147AC4}" dt="2023-09-04T18:23:29.117" v="429"/>
        <pc:sldMkLst>
          <pc:docMk/>
          <pc:sldMk cId="1229591675" sldId="278"/>
        </pc:sldMkLst>
        <pc:spChg chg="mod">
          <ac:chgData name="Jeppe Spanggaard" userId="S::js@evobis.dk::ebe30bb7-7d96-4dcf-9172-356c9bd9a756" providerId="AD" clId="Web-{D3B26E75-5164-372C-3867-A5F97F147AC4}" dt="2023-09-04T16:43:23.508" v="69"/>
          <ac:spMkLst>
            <pc:docMk/>
            <pc:sldMk cId="1229591675" sldId="278"/>
            <ac:spMk id="2" creationId="{798E3CA8-6C22-5E2C-8472-EB57D0062524}"/>
          </ac:spMkLst>
        </pc:spChg>
        <pc:spChg chg="mod">
          <ac:chgData name="Jeppe Spanggaard" userId="S::js@evobis.dk::ebe30bb7-7d96-4dcf-9172-356c9bd9a756" providerId="AD" clId="Web-{D3B26E75-5164-372C-3867-A5F97F147AC4}" dt="2023-09-04T17:55:49.697" v="409" actId="20577"/>
          <ac:spMkLst>
            <pc:docMk/>
            <pc:sldMk cId="1229591675" sldId="278"/>
            <ac:spMk id="3" creationId="{909FE641-A437-00EF-3D2D-EED08F768CF4}"/>
          </ac:spMkLst>
        </pc:spChg>
        <pc:picChg chg="add mod">
          <ac:chgData name="Jeppe Spanggaard" userId="S::js@evobis.dk::ebe30bb7-7d96-4dcf-9172-356c9bd9a756" providerId="AD" clId="Web-{D3B26E75-5164-372C-3867-A5F97F147AC4}" dt="2023-09-04T16:43:34.806" v="71" actId="1076"/>
          <ac:picMkLst>
            <pc:docMk/>
            <pc:sldMk cId="1229591675" sldId="278"/>
            <ac:picMk id="4" creationId="{970F3F00-8BEE-B16B-954A-4634D35F115A}"/>
          </ac:picMkLst>
        </pc:picChg>
      </pc:sldChg>
      <pc:sldChg chg="addSp modSp new mod ord setBg modCm modNotes">
        <pc:chgData name="Jeppe Spanggaard" userId="S::js@evobis.dk::ebe30bb7-7d96-4dcf-9172-356c9bd9a756" providerId="AD" clId="Web-{D3B26E75-5164-372C-3867-A5F97F147AC4}" dt="2023-09-04T18:38:23.946" v="466"/>
        <pc:sldMkLst>
          <pc:docMk/>
          <pc:sldMk cId="3005028618" sldId="279"/>
        </pc:sldMkLst>
        <pc:spChg chg="mod">
          <ac:chgData name="Jeppe Spanggaard" userId="S::js@evobis.dk::ebe30bb7-7d96-4dcf-9172-356c9bd9a756" providerId="AD" clId="Web-{D3B26E75-5164-372C-3867-A5F97F147AC4}" dt="2023-09-04T17:09:35.316" v="271"/>
          <ac:spMkLst>
            <pc:docMk/>
            <pc:sldMk cId="3005028618" sldId="279"/>
            <ac:spMk id="2" creationId="{CC66E211-869C-5AAC-0180-49BD35408BED}"/>
          </ac:spMkLst>
        </pc:spChg>
        <pc:spChg chg="mod">
          <ac:chgData name="Jeppe Spanggaard" userId="S::js@evobis.dk::ebe30bb7-7d96-4dcf-9172-356c9bd9a756" providerId="AD" clId="Web-{D3B26E75-5164-372C-3867-A5F97F147AC4}" dt="2023-09-04T17:09:35.316" v="271"/>
          <ac:spMkLst>
            <pc:docMk/>
            <pc:sldMk cId="3005028618" sldId="279"/>
            <ac:spMk id="3" creationId="{0B807F86-0B7E-1354-C6FE-2B1DFFB45C28}"/>
          </ac:spMkLst>
        </pc:spChg>
        <pc:picChg chg="add mod ord">
          <ac:chgData name="Jeppe Spanggaard" userId="S::js@evobis.dk::ebe30bb7-7d96-4dcf-9172-356c9bd9a756" providerId="AD" clId="Web-{D3B26E75-5164-372C-3867-A5F97F147AC4}" dt="2023-09-04T17:09:35.316" v="271"/>
          <ac:picMkLst>
            <pc:docMk/>
            <pc:sldMk cId="3005028618" sldId="279"/>
            <ac:picMk id="4" creationId="{D3F5A7AC-A60C-43C2-0A80-B699A9AFB4BA}"/>
          </ac:picMkLst>
        </pc:picChg>
        <pc:picChg chg="add mod">
          <ac:chgData name="Jeppe Spanggaard" userId="S::js@evobis.dk::ebe30bb7-7d96-4dcf-9172-356c9bd9a756" providerId="AD" clId="Web-{D3B26E75-5164-372C-3867-A5F97F147AC4}" dt="2023-09-04T17:09:35.316" v="271"/>
          <ac:picMkLst>
            <pc:docMk/>
            <pc:sldMk cId="3005028618" sldId="279"/>
            <ac:picMk id="5" creationId="{2C0840F6-C663-34D1-231C-BAFE98912788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Jeppe Spanggaard" userId="S::js@evobis.dk::ebe30bb7-7d96-4dcf-9172-356c9bd9a756" providerId="AD" clId="Web-{D3B26E75-5164-372C-3867-A5F97F147AC4}" dt="2023-09-04T18:38:22.790" v="465"/>
              <pc2:cmMkLst xmlns:pc2="http://schemas.microsoft.com/office/powerpoint/2019/9/main/command">
                <pc:docMk/>
                <pc:sldMk cId="3005028618" sldId="279"/>
                <pc2:cmMk id="{508817FE-C207-418F-BE23-D367ADA100BA}"/>
              </pc2:cmMkLst>
            </pc226:cmChg>
          </p:ext>
        </pc:extLst>
      </pc:sldChg>
      <pc:sldChg chg="addSp delSp modSp new ord modCm modNotes">
        <pc:chgData name="Jeppe Spanggaard" userId="S::js@evobis.dk::ebe30bb7-7d96-4dcf-9172-356c9bd9a756" providerId="AD" clId="Web-{D3B26E75-5164-372C-3867-A5F97F147AC4}" dt="2023-09-04T18:37:16.928" v="455"/>
        <pc:sldMkLst>
          <pc:docMk/>
          <pc:sldMk cId="3593085826" sldId="280"/>
        </pc:sldMkLst>
        <pc:spChg chg="add del mod">
          <ac:chgData name="Jeppe Spanggaard" userId="S::js@evobis.dk::ebe30bb7-7d96-4dcf-9172-356c9bd9a756" providerId="AD" clId="Web-{D3B26E75-5164-372C-3867-A5F97F147AC4}" dt="2023-09-04T18:37:06.553" v="452" actId="20577"/>
          <ac:spMkLst>
            <pc:docMk/>
            <pc:sldMk cId="3593085826" sldId="280"/>
            <ac:spMk id="2" creationId="{CBE32301-9BEC-D357-08D9-C2165DC8DD0E}"/>
          </ac:spMkLst>
        </pc:spChg>
        <pc:spChg chg="add del mod">
          <ac:chgData name="Jeppe Spanggaard" userId="S::js@evobis.dk::ebe30bb7-7d96-4dcf-9172-356c9bd9a756" providerId="AD" clId="Web-{D3B26E75-5164-372C-3867-A5F97F147AC4}" dt="2023-09-04T18:37:00.193" v="446" actId="20577"/>
          <ac:spMkLst>
            <pc:docMk/>
            <pc:sldMk cId="3593085826" sldId="280"/>
            <ac:spMk id="3" creationId="{3747302E-DF5D-2C79-58BB-C077F8D0DAF2}"/>
          </ac:spMkLst>
        </pc:spChg>
        <pc:spChg chg="add del mod">
          <ac:chgData name="Jeppe Spanggaard" userId="S::js@evobis.dk::ebe30bb7-7d96-4dcf-9172-356c9bd9a756" providerId="AD" clId="Web-{D3B26E75-5164-372C-3867-A5F97F147AC4}" dt="2023-09-04T18:36:25.880" v="435"/>
          <ac:spMkLst>
            <pc:docMk/>
            <pc:sldMk cId="3593085826" sldId="280"/>
            <ac:spMk id="8" creationId="{997EE25E-A614-0162-203B-BEE37562C6A8}"/>
          </ac:spMkLst>
        </pc:spChg>
        <pc:spChg chg="add del mod">
          <ac:chgData name="Jeppe Spanggaard" userId="S::js@evobis.dk::ebe30bb7-7d96-4dcf-9172-356c9bd9a756" providerId="AD" clId="Web-{D3B26E75-5164-372C-3867-A5F97F147AC4}" dt="2023-09-04T18:37:02.319" v="448"/>
          <ac:spMkLst>
            <pc:docMk/>
            <pc:sldMk cId="3593085826" sldId="280"/>
            <ac:spMk id="10" creationId="{DB37B607-942F-31CC-E0DC-AE2664013393}"/>
          </ac:spMkLst>
        </pc:spChg>
        <pc:picChg chg="add mod">
          <ac:chgData name="Jeppe Spanggaard" userId="S::js@evobis.dk::ebe30bb7-7d96-4dcf-9172-356c9bd9a756" providerId="AD" clId="Web-{D3B26E75-5164-372C-3867-A5F97F147AC4}" dt="2023-09-04T17:26:41.397" v="323" actId="1076"/>
          <ac:picMkLst>
            <pc:docMk/>
            <pc:sldMk cId="3593085826" sldId="280"/>
            <ac:picMk id="4" creationId="{582BCAEC-7D93-4483-6EEC-CFEFCF844FFB}"/>
          </ac:picMkLst>
        </pc:picChg>
        <pc:picChg chg="add del mod">
          <ac:chgData name="Jeppe Spanggaard" userId="S::js@evobis.dk::ebe30bb7-7d96-4dcf-9172-356c9bd9a756" providerId="AD" clId="Web-{D3B26E75-5164-372C-3867-A5F97F147AC4}" dt="2023-09-04T17:26:17.474" v="318"/>
          <ac:picMkLst>
            <pc:docMk/>
            <pc:sldMk cId="3593085826" sldId="280"/>
            <ac:picMk id="5" creationId="{E90A9212-E990-E2E6-2C57-9E3C10550241}"/>
          </ac:picMkLst>
        </pc:picChg>
        <pc:picChg chg="add mod">
          <ac:chgData name="Jeppe Spanggaard" userId="S::js@evobis.dk::ebe30bb7-7d96-4dcf-9172-356c9bd9a756" providerId="AD" clId="Web-{D3B26E75-5164-372C-3867-A5F97F147AC4}" dt="2023-09-04T17:26:36.491" v="322" actId="1076"/>
          <ac:picMkLst>
            <pc:docMk/>
            <pc:sldMk cId="3593085826" sldId="280"/>
            <ac:picMk id="6" creationId="{0B05FF96-FCD6-67B6-634B-BEDC2EB38172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Jeppe Spanggaard" userId="S::js@evobis.dk::ebe30bb7-7d96-4dcf-9172-356c9bd9a756" providerId="AD" clId="Web-{D3B26E75-5164-372C-3867-A5F97F147AC4}" dt="2023-09-04T18:37:14.835" v="454"/>
              <pc2:cmMkLst xmlns:pc2="http://schemas.microsoft.com/office/powerpoint/2019/9/main/command">
                <pc:docMk/>
                <pc:sldMk cId="3593085826" sldId="280"/>
                <pc2:cmMk id="{29809269-A51D-4CF7-88DD-D20C10EC817B}"/>
              </pc2:cmMkLst>
            </pc226:cmChg>
            <pc226:cmChg xmlns:pc226="http://schemas.microsoft.com/office/powerpoint/2022/06/main/command" chg="mod">
              <pc226:chgData name="Jeppe Spanggaard" userId="S::js@evobis.dk::ebe30bb7-7d96-4dcf-9172-356c9bd9a756" providerId="AD" clId="Web-{D3B26E75-5164-372C-3867-A5F97F147AC4}" dt="2023-09-04T18:37:13.194" v="453"/>
              <pc2:cmMkLst xmlns:pc2="http://schemas.microsoft.com/office/powerpoint/2019/9/main/command">
                <pc:docMk/>
                <pc:sldMk cId="3593085826" sldId="280"/>
                <pc2:cmMk id="{61363986-C981-407C-9B14-D28432BD979E}"/>
              </pc2:cmMkLst>
            </pc226:cmChg>
            <pc226:cmChg xmlns:pc226="http://schemas.microsoft.com/office/powerpoint/2022/06/main/command" chg="mod">
              <pc226:chgData name="Jeppe Spanggaard" userId="S::js@evobis.dk::ebe30bb7-7d96-4dcf-9172-356c9bd9a756" providerId="AD" clId="Web-{D3B26E75-5164-372C-3867-A5F97F147AC4}" dt="2023-09-04T18:37:16.928" v="455"/>
              <pc2:cmMkLst xmlns:pc2="http://schemas.microsoft.com/office/powerpoint/2019/9/main/command">
                <pc:docMk/>
                <pc:sldMk cId="3593085826" sldId="280"/>
                <pc2:cmMk id="{1C346AA7-097A-46EF-A2BE-DDC365A302A9}"/>
              </pc2:cmMkLst>
            </pc226:cmChg>
          </p:ext>
        </pc:extLst>
      </pc:sldChg>
      <pc:sldChg chg="addSp delSp modSp new addAnim modCm modNotes">
        <pc:chgData name="Jeppe Spanggaard" userId="S::js@evobis.dk::ebe30bb7-7d96-4dcf-9172-356c9bd9a756" providerId="AD" clId="Web-{D3B26E75-5164-372C-3867-A5F97F147AC4}" dt="2023-09-04T18:39:44.996" v="475"/>
        <pc:sldMkLst>
          <pc:docMk/>
          <pc:sldMk cId="2931122407" sldId="281"/>
        </pc:sldMkLst>
        <pc:spChg chg="mod">
          <ac:chgData name="Jeppe Spanggaard" userId="S::js@evobis.dk::ebe30bb7-7d96-4dcf-9172-356c9bd9a756" providerId="AD" clId="Web-{D3B26E75-5164-372C-3867-A5F97F147AC4}" dt="2023-09-04T17:32:06.159" v="359" actId="20577"/>
          <ac:spMkLst>
            <pc:docMk/>
            <pc:sldMk cId="2931122407" sldId="281"/>
            <ac:spMk id="2" creationId="{522B85A7-6CC3-9EEF-45E0-008FEA481071}"/>
          </ac:spMkLst>
        </pc:spChg>
        <pc:spChg chg="mod">
          <ac:chgData name="Jeppe Spanggaard" userId="S::js@evobis.dk::ebe30bb7-7d96-4dcf-9172-356c9bd9a756" providerId="AD" clId="Web-{D3B26E75-5164-372C-3867-A5F97F147AC4}" dt="2023-09-04T18:39:29.918" v="474" actId="20577"/>
          <ac:spMkLst>
            <pc:docMk/>
            <pc:sldMk cId="2931122407" sldId="281"/>
            <ac:spMk id="3" creationId="{E39042E2-BDBC-B596-970C-08DECFFC9848}"/>
          </ac:spMkLst>
        </pc:spChg>
        <pc:spChg chg="add mod">
          <ac:chgData name="Jeppe Spanggaard" userId="S::js@evobis.dk::ebe30bb7-7d96-4dcf-9172-356c9bd9a756" providerId="AD" clId="Web-{D3B26E75-5164-372C-3867-A5F97F147AC4}" dt="2023-09-04T17:36:44.497" v="403" actId="1076"/>
          <ac:spMkLst>
            <pc:docMk/>
            <pc:sldMk cId="2931122407" sldId="281"/>
            <ac:spMk id="11" creationId="{B11C970F-B901-AC42-8761-E7ACABF2D162}"/>
          </ac:spMkLst>
        </pc:spChg>
        <pc:picChg chg="add del mod">
          <ac:chgData name="Jeppe Spanggaard" userId="S::js@evobis.dk::ebe30bb7-7d96-4dcf-9172-356c9bd9a756" providerId="AD" clId="Web-{D3B26E75-5164-372C-3867-A5F97F147AC4}" dt="2023-09-04T17:33:43.459" v="370"/>
          <ac:picMkLst>
            <pc:docMk/>
            <pc:sldMk cId="2931122407" sldId="281"/>
            <ac:picMk id="4" creationId="{272ACCE2-DF31-3F9D-0846-77517B824924}"/>
          </ac:picMkLst>
        </pc:picChg>
        <pc:picChg chg="add del mod">
          <ac:chgData name="Jeppe Spanggaard" userId="S::js@evobis.dk::ebe30bb7-7d96-4dcf-9172-356c9bd9a756" providerId="AD" clId="Web-{D3B26E75-5164-372C-3867-A5F97F147AC4}" dt="2023-09-04T17:34:08.429" v="375"/>
          <ac:picMkLst>
            <pc:docMk/>
            <pc:sldMk cId="2931122407" sldId="281"/>
            <ac:picMk id="5" creationId="{67E179F9-7773-04EB-DBE0-CDCBE7029378}"/>
          </ac:picMkLst>
        </pc:picChg>
        <pc:picChg chg="add del mod">
          <ac:chgData name="Jeppe Spanggaard" userId="S::js@evobis.dk::ebe30bb7-7d96-4dcf-9172-356c9bd9a756" providerId="AD" clId="Web-{D3B26E75-5164-372C-3867-A5F97F147AC4}" dt="2023-09-04T17:34:21.882" v="378"/>
          <ac:picMkLst>
            <pc:docMk/>
            <pc:sldMk cId="2931122407" sldId="281"/>
            <ac:picMk id="6" creationId="{F21C5D47-5A41-7371-8373-19228302F95F}"/>
          </ac:picMkLst>
        </pc:picChg>
        <pc:picChg chg="add mod">
          <ac:chgData name="Jeppe Spanggaard" userId="S::js@evobis.dk::ebe30bb7-7d96-4dcf-9172-356c9bd9a756" providerId="AD" clId="Web-{D3B26E75-5164-372C-3867-A5F97F147AC4}" dt="2023-09-04T17:34:45.274" v="389" actId="1076"/>
          <ac:picMkLst>
            <pc:docMk/>
            <pc:sldMk cId="2931122407" sldId="281"/>
            <ac:picMk id="7" creationId="{52DF586E-E14B-3C72-3DC4-54E59967671E}"/>
          </ac:picMkLst>
        </pc:picChg>
        <pc:picChg chg="add del mod">
          <ac:chgData name="Jeppe Spanggaard" userId="S::js@evobis.dk::ebe30bb7-7d96-4dcf-9172-356c9bd9a756" providerId="AD" clId="Web-{D3B26E75-5164-372C-3867-A5F97F147AC4}" dt="2023-09-04T17:36:01.589" v="395"/>
          <ac:picMkLst>
            <pc:docMk/>
            <pc:sldMk cId="2931122407" sldId="281"/>
            <ac:picMk id="8" creationId="{9A824E4A-9779-6148-0671-BAA4FF3A9375}"/>
          </ac:picMkLst>
        </pc:picChg>
        <pc:picChg chg="add mod">
          <ac:chgData name="Jeppe Spanggaard" userId="S::js@evobis.dk::ebe30bb7-7d96-4dcf-9172-356c9bd9a756" providerId="AD" clId="Web-{D3B26E75-5164-372C-3867-A5F97F147AC4}" dt="2023-09-04T17:36:15.496" v="399" actId="14100"/>
          <ac:picMkLst>
            <pc:docMk/>
            <pc:sldMk cId="2931122407" sldId="281"/>
            <ac:picMk id="9" creationId="{122EC2EB-56CE-D5E1-39A7-24F652941118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Jeppe Spanggaard" userId="S::js@evobis.dk::ebe30bb7-7d96-4dcf-9172-356c9bd9a756" providerId="AD" clId="Web-{D3B26E75-5164-372C-3867-A5F97F147AC4}" dt="2023-09-04T18:39:17.980" v="471"/>
              <pc2:cmMkLst xmlns:pc2="http://schemas.microsoft.com/office/powerpoint/2019/9/main/command">
                <pc:docMk/>
                <pc:sldMk cId="2931122407" sldId="281"/>
                <pc2:cmMk id="{55AF575C-C4B1-4BE8-85B5-B901B7790040}"/>
              </pc2:cmMkLst>
            </pc226:cmChg>
            <pc226:cmChg xmlns:pc226="http://schemas.microsoft.com/office/powerpoint/2022/06/main/command" chg="mod">
              <pc226:chgData name="Jeppe Spanggaard" userId="S::js@evobis.dk::ebe30bb7-7d96-4dcf-9172-356c9bd9a756" providerId="AD" clId="Web-{D3B26E75-5164-372C-3867-A5F97F147AC4}" dt="2023-09-04T18:39:44.996" v="475"/>
              <pc2:cmMkLst xmlns:pc2="http://schemas.microsoft.com/office/powerpoint/2019/9/main/command">
                <pc:docMk/>
                <pc:sldMk cId="2931122407" sldId="281"/>
                <pc2:cmMk id="{9A9BCFEA-AAC0-4993-9D10-FEEF7B33F41B}"/>
              </pc2:cmMkLst>
            </pc226:cmChg>
          </p:ext>
        </pc:extLst>
      </pc:sldChg>
    </pc:docChg>
  </pc:docChgLst>
  <pc:docChgLst>
    <pc:chgData name="Dan Toft" userId="f3bf429e-1f21-44de-853c-e541fb5aa85e" providerId="ADAL" clId="{4ECD357B-0F64-4C14-B897-4599B891BAB9}"/>
    <pc:docChg chg="undo custSel addSld delSld modSld sldOrd">
      <pc:chgData name="Dan Toft" userId="f3bf429e-1f21-44de-853c-e541fb5aa85e" providerId="ADAL" clId="{4ECD357B-0F64-4C14-B897-4599B891BAB9}" dt="2023-05-03T17:46:39.290" v="1281" actId="20577"/>
      <pc:docMkLst>
        <pc:docMk/>
      </pc:docMkLst>
      <pc:sldChg chg="addSp delSp modSp mod modAnim">
        <pc:chgData name="Dan Toft" userId="f3bf429e-1f21-44de-853c-e541fb5aa85e" providerId="ADAL" clId="{4ECD357B-0F64-4C14-B897-4599B891BAB9}" dt="2023-05-02T16:49:01.964" v="1019" actId="29295"/>
        <pc:sldMkLst>
          <pc:docMk/>
          <pc:sldMk cId="1402513841" sldId="256"/>
        </pc:sldMkLst>
        <pc:picChg chg="add del">
          <ac:chgData name="Dan Toft" userId="f3bf429e-1f21-44de-853c-e541fb5aa85e" providerId="ADAL" clId="{4ECD357B-0F64-4C14-B897-4599B891BAB9}" dt="2023-05-02T16:11:41.995" v="956" actId="21"/>
          <ac:picMkLst>
            <pc:docMk/>
            <pc:sldMk cId="1402513841" sldId="256"/>
            <ac:picMk id="5" creationId="{AE32B6FC-3C00-C42A-BCED-D865C800C0F4}"/>
          </ac:picMkLst>
        </pc:picChg>
        <pc:picChg chg="add del mod">
          <ac:chgData name="Dan Toft" userId="f3bf429e-1f21-44de-853c-e541fb5aa85e" providerId="ADAL" clId="{4ECD357B-0F64-4C14-B897-4599B891BAB9}" dt="2023-05-02T16:49:01.964" v="1019" actId="29295"/>
          <ac:picMkLst>
            <pc:docMk/>
            <pc:sldMk cId="1402513841" sldId="256"/>
            <ac:picMk id="8" creationId="{E4844E6B-AC3B-8F35-5B94-76A29D1D2273}"/>
          </ac:picMkLst>
        </pc:picChg>
        <pc:picChg chg="mod">
          <ac:chgData name="Dan Toft" userId="f3bf429e-1f21-44de-853c-e541fb5aa85e" providerId="ADAL" clId="{4ECD357B-0F64-4C14-B897-4599B891BAB9}" dt="2023-04-30T19:05:53.431" v="0" actId="1076"/>
          <ac:picMkLst>
            <pc:docMk/>
            <pc:sldMk cId="1402513841" sldId="256"/>
            <ac:picMk id="1028" creationId="{CDAE1E49-F199-A668-14EC-50244DD62912}"/>
          </ac:picMkLst>
        </pc:picChg>
      </pc:sldChg>
      <pc:sldChg chg="modSp mod">
        <pc:chgData name="Dan Toft" userId="f3bf429e-1f21-44de-853c-e541fb5aa85e" providerId="ADAL" clId="{4ECD357B-0F64-4C14-B897-4599B891BAB9}" dt="2023-05-03T17:30:06.443" v="1194" actId="20578"/>
        <pc:sldMkLst>
          <pc:docMk/>
          <pc:sldMk cId="754384371" sldId="257"/>
        </pc:sldMkLst>
        <pc:spChg chg="mod">
          <ac:chgData name="Dan Toft" userId="f3bf429e-1f21-44de-853c-e541fb5aa85e" providerId="ADAL" clId="{4ECD357B-0F64-4C14-B897-4599B891BAB9}" dt="2023-05-03T17:30:06.443" v="1194" actId="20578"/>
          <ac:spMkLst>
            <pc:docMk/>
            <pc:sldMk cId="754384371" sldId="257"/>
            <ac:spMk id="6" creationId="{3B3CD0B1-20A2-BD0D-D8A1-101BF381785E}"/>
          </ac:spMkLst>
        </pc:spChg>
      </pc:sldChg>
      <pc:sldChg chg="addSp delSp modSp mod">
        <pc:chgData name="Dan Toft" userId="f3bf429e-1f21-44de-853c-e541fb5aa85e" providerId="ADAL" clId="{4ECD357B-0F64-4C14-B897-4599B891BAB9}" dt="2023-04-30T19:14:25.330" v="62" actId="1076"/>
        <pc:sldMkLst>
          <pc:docMk/>
          <pc:sldMk cId="2241804758" sldId="258"/>
        </pc:sldMkLst>
        <pc:spChg chg="mod">
          <ac:chgData name="Dan Toft" userId="f3bf429e-1f21-44de-853c-e541fb5aa85e" providerId="ADAL" clId="{4ECD357B-0F64-4C14-B897-4599B891BAB9}" dt="2023-04-30T19:09:30.815" v="13" actId="20577"/>
          <ac:spMkLst>
            <pc:docMk/>
            <pc:sldMk cId="2241804758" sldId="258"/>
            <ac:spMk id="2" creationId="{5620B6A1-D8F1-C34D-9BCD-D48894D6C59B}"/>
          </ac:spMkLst>
        </pc:spChg>
        <pc:spChg chg="del">
          <ac:chgData name="Dan Toft" userId="f3bf429e-1f21-44de-853c-e541fb5aa85e" providerId="ADAL" clId="{4ECD357B-0F64-4C14-B897-4599B891BAB9}" dt="2023-04-30T19:10:18.083" v="15" actId="478"/>
          <ac:spMkLst>
            <pc:docMk/>
            <pc:sldMk cId="2241804758" sldId="258"/>
            <ac:spMk id="3" creationId="{77BCC499-A7ED-8548-C906-461ABDDB15A5}"/>
          </ac:spMkLst>
        </pc:spChg>
        <pc:spChg chg="add mod">
          <ac:chgData name="Dan Toft" userId="f3bf429e-1f21-44de-853c-e541fb5aa85e" providerId="ADAL" clId="{4ECD357B-0F64-4C14-B897-4599B891BAB9}" dt="2023-04-30T19:14:13.545" v="61" actId="207"/>
          <ac:spMkLst>
            <pc:docMk/>
            <pc:sldMk cId="2241804758" sldId="258"/>
            <ac:spMk id="6" creationId="{58ADB00D-AE8A-E4BF-4BEE-1AE0C45B6521}"/>
          </ac:spMkLst>
        </pc:spChg>
        <pc:grpChg chg="add mod">
          <ac:chgData name="Dan Toft" userId="f3bf429e-1f21-44de-853c-e541fb5aa85e" providerId="ADAL" clId="{4ECD357B-0F64-4C14-B897-4599B891BAB9}" dt="2023-04-30T19:14:25.330" v="62" actId="1076"/>
          <ac:grpSpMkLst>
            <pc:docMk/>
            <pc:sldMk cId="2241804758" sldId="258"/>
            <ac:grpSpMk id="9" creationId="{6EA0722A-9210-582B-1126-806C725EB47F}"/>
          </ac:grpSpMkLst>
        </pc:grpChg>
        <pc:picChg chg="add del mod">
          <ac:chgData name="Dan Toft" userId="f3bf429e-1f21-44de-853c-e541fb5aa85e" providerId="ADAL" clId="{4ECD357B-0F64-4C14-B897-4599B891BAB9}" dt="2023-04-30T19:13:04.241" v="56" actId="478"/>
          <ac:picMkLst>
            <pc:docMk/>
            <pc:sldMk cId="2241804758" sldId="258"/>
            <ac:picMk id="5" creationId="{0D14ECB8-8547-EC76-92E0-EF07A1D86E53}"/>
          </ac:picMkLst>
        </pc:picChg>
        <pc:picChg chg="add mod">
          <ac:chgData name="Dan Toft" userId="f3bf429e-1f21-44de-853c-e541fb5aa85e" providerId="ADAL" clId="{4ECD357B-0F64-4C14-B897-4599B891BAB9}" dt="2023-04-30T19:13:14.003" v="58" actId="164"/>
          <ac:picMkLst>
            <pc:docMk/>
            <pc:sldMk cId="2241804758" sldId="258"/>
            <ac:picMk id="8" creationId="{9ED506D2-F028-E7FA-8E16-7017BABCEE7D}"/>
          </ac:picMkLst>
        </pc:picChg>
      </pc:sldChg>
      <pc:sldChg chg="addSp delSp modSp mod modAnim">
        <pc:chgData name="Dan Toft" userId="f3bf429e-1f21-44de-853c-e541fb5aa85e" providerId="ADAL" clId="{4ECD357B-0F64-4C14-B897-4599B891BAB9}" dt="2023-05-03T17:46:39.290" v="1281" actId="20577"/>
        <pc:sldMkLst>
          <pc:docMk/>
          <pc:sldMk cId="2330744235" sldId="259"/>
        </pc:sldMkLst>
        <pc:spChg chg="mod">
          <ac:chgData name="Dan Toft" userId="f3bf429e-1f21-44de-853c-e541fb5aa85e" providerId="ADAL" clId="{4ECD357B-0F64-4C14-B897-4599B891BAB9}" dt="2023-04-30T19:24:52.137" v="264"/>
          <ac:spMkLst>
            <pc:docMk/>
            <pc:sldMk cId="2330744235" sldId="259"/>
            <ac:spMk id="2" creationId="{659B059F-7D85-B10A-16BC-144FB677DD0E}"/>
          </ac:spMkLst>
        </pc:spChg>
        <pc:spChg chg="add del mod">
          <ac:chgData name="Dan Toft" userId="f3bf429e-1f21-44de-853c-e541fb5aa85e" providerId="ADAL" clId="{4ECD357B-0F64-4C14-B897-4599B891BAB9}" dt="2023-05-01T16:23:48.314" v="448"/>
          <ac:spMkLst>
            <pc:docMk/>
            <pc:sldMk cId="2330744235" sldId="259"/>
            <ac:spMk id="3" creationId="{A9CB61FE-8871-1E78-CC26-68472174B0A0}"/>
          </ac:spMkLst>
        </pc:spChg>
        <pc:spChg chg="add del mod">
          <ac:chgData name="Dan Toft" userId="f3bf429e-1f21-44de-853c-e541fb5aa85e" providerId="ADAL" clId="{4ECD357B-0F64-4C14-B897-4599B891BAB9}" dt="2023-05-01T16:23:51.621" v="452"/>
          <ac:spMkLst>
            <pc:docMk/>
            <pc:sldMk cId="2330744235" sldId="259"/>
            <ac:spMk id="4" creationId="{1BADB323-5588-C94F-F1DD-6994E126C64F}"/>
          </ac:spMkLst>
        </pc:spChg>
        <pc:spChg chg="del mod topLvl">
          <ac:chgData name="Dan Toft" userId="f3bf429e-1f21-44de-853c-e541fb5aa85e" providerId="ADAL" clId="{4ECD357B-0F64-4C14-B897-4599B891BAB9}" dt="2023-04-30T19:17:44.864" v="139" actId="478"/>
          <ac:spMkLst>
            <pc:docMk/>
            <pc:sldMk cId="2330744235" sldId="259"/>
            <ac:spMk id="5" creationId="{0E307681-CBDB-2984-3698-0D2971B1AC72}"/>
          </ac:spMkLst>
        </pc:spChg>
        <pc:spChg chg="mod">
          <ac:chgData name="Dan Toft" userId="f3bf429e-1f21-44de-853c-e541fb5aa85e" providerId="ADAL" clId="{4ECD357B-0F64-4C14-B897-4599B891BAB9}" dt="2023-05-01T16:26:07.174" v="474" actId="1076"/>
          <ac:spMkLst>
            <pc:docMk/>
            <pc:sldMk cId="2330744235" sldId="259"/>
            <ac:spMk id="6" creationId="{D091556C-52F0-B889-A3F8-E44564EE6040}"/>
          </ac:spMkLst>
        </pc:spChg>
        <pc:spChg chg="add del mod">
          <ac:chgData name="Dan Toft" userId="f3bf429e-1f21-44de-853c-e541fb5aa85e" providerId="ADAL" clId="{4ECD357B-0F64-4C14-B897-4599B891BAB9}" dt="2023-04-30T19:17:18.206" v="124"/>
          <ac:spMkLst>
            <pc:docMk/>
            <pc:sldMk cId="2330744235" sldId="259"/>
            <ac:spMk id="9" creationId="{0B87FEE2-C288-2A11-E341-0B06992A55EB}"/>
          </ac:spMkLst>
        </pc:spChg>
        <pc:spChg chg="mod">
          <ac:chgData name="Dan Toft" userId="f3bf429e-1f21-44de-853c-e541fb5aa85e" providerId="ADAL" clId="{4ECD357B-0F64-4C14-B897-4599B891BAB9}" dt="2023-04-30T19:19:08.605" v="180" actId="1076"/>
          <ac:spMkLst>
            <pc:docMk/>
            <pc:sldMk cId="2330744235" sldId="259"/>
            <ac:spMk id="13" creationId="{4696EC2B-30C2-9B07-1E18-19A9836072F3}"/>
          </ac:spMkLst>
        </pc:spChg>
        <pc:spChg chg="add mod">
          <ac:chgData name="Dan Toft" userId="f3bf429e-1f21-44de-853c-e541fb5aa85e" providerId="ADAL" clId="{4ECD357B-0F64-4C14-B897-4599B891BAB9}" dt="2023-04-30T19:18:00.396" v="155" actId="1076"/>
          <ac:spMkLst>
            <pc:docMk/>
            <pc:sldMk cId="2330744235" sldId="259"/>
            <ac:spMk id="15" creationId="{E3A79E04-1E6C-03A1-AEC1-366CBB3A66C2}"/>
          </ac:spMkLst>
        </pc:spChg>
        <pc:spChg chg="add mod">
          <ac:chgData name="Dan Toft" userId="f3bf429e-1f21-44de-853c-e541fb5aa85e" providerId="ADAL" clId="{4ECD357B-0F64-4C14-B897-4599B891BAB9}" dt="2023-04-30T19:18:11.594" v="160" actId="14100"/>
          <ac:spMkLst>
            <pc:docMk/>
            <pc:sldMk cId="2330744235" sldId="259"/>
            <ac:spMk id="16" creationId="{0665C247-35CF-00C1-2977-AC90F2F1A5B7}"/>
          </ac:spMkLst>
        </pc:spChg>
        <pc:spChg chg="mod">
          <ac:chgData name="Dan Toft" userId="f3bf429e-1f21-44de-853c-e541fb5aa85e" providerId="ADAL" clId="{4ECD357B-0F64-4C14-B897-4599B891BAB9}" dt="2023-04-30T19:18:12.703" v="161"/>
          <ac:spMkLst>
            <pc:docMk/>
            <pc:sldMk cId="2330744235" sldId="259"/>
            <ac:spMk id="18" creationId="{B7CE56AD-6EA5-D5A7-D881-9FF981A90801}"/>
          </ac:spMkLst>
        </pc:spChg>
        <pc:spChg chg="mod">
          <ac:chgData name="Dan Toft" userId="f3bf429e-1f21-44de-853c-e541fb5aa85e" providerId="ADAL" clId="{4ECD357B-0F64-4C14-B897-4599B891BAB9}" dt="2023-04-30T19:18:36.902" v="177" actId="20577"/>
          <ac:spMkLst>
            <pc:docMk/>
            <pc:sldMk cId="2330744235" sldId="259"/>
            <ac:spMk id="21" creationId="{94FA9F1A-D7F3-EA35-CAE0-5A0AB885F884}"/>
          </ac:spMkLst>
        </pc:spChg>
        <pc:spChg chg="mod">
          <ac:chgData name="Dan Toft" userId="f3bf429e-1f21-44de-853c-e541fb5aa85e" providerId="ADAL" clId="{4ECD357B-0F64-4C14-B897-4599B891BAB9}" dt="2023-04-30T19:22:51.136" v="208"/>
          <ac:spMkLst>
            <pc:docMk/>
            <pc:sldMk cId="2330744235" sldId="259"/>
            <ac:spMk id="26" creationId="{A408B51E-C0C7-CCC8-A01A-C53140A0E78A}"/>
          </ac:spMkLst>
        </pc:spChg>
        <pc:spChg chg="mod">
          <ac:chgData name="Dan Toft" userId="f3bf429e-1f21-44de-853c-e541fb5aa85e" providerId="ADAL" clId="{4ECD357B-0F64-4C14-B897-4599B891BAB9}" dt="2023-04-30T19:22:52.597" v="210"/>
          <ac:spMkLst>
            <pc:docMk/>
            <pc:sldMk cId="2330744235" sldId="259"/>
            <ac:spMk id="29" creationId="{AD867AE5-6203-027C-2D75-E33DFCB6F0E7}"/>
          </ac:spMkLst>
        </pc:spChg>
        <pc:spChg chg="add del mod">
          <ac:chgData name="Dan Toft" userId="f3bf429e-1f21-44de-853c-e541fb5aa85e" providerId="ADAL" clId="{4ECD357B-0F64-4C14-B897-4599B891BAB9}" dt="2023-04-30T19:23:01.280" v="215"/>
          <ac:spMkLst>
            <pc:docMk/>
            <pc:sldMk cId="2330744235" sldId="259"/>
            <ac:spMk id="31" creationId="{31CA87EB-4B19-23E6-8BE6-6271F23075F3}"/>
          </ac:spMkLst>
        </pc:spChg>
        <pc:spChg chg="add del mod">
          <ac:chgData name="Dan Toft" userId="f3bf429e-1f21-44de-853c-e541fb5aa85e" providerId="ADAL" clId="{4ECD357B-0F64-4C14-B897-4599B891BAB9}" dt="2023-04-30T19:23:02.473" v="217"/>
          <ac:spMkLst>
            <pc:docMk/>
            <pc:sldMk cId="2330744235" sldId="259"/>
            <ac:spMk id="32" creationId="{33F33C3B-7AAB-ED9F-4AAF-3F747F5EDC69}"/>
          </ac:spMkLst>
        </pc:spChg>
        <pc:spChg chg="mod">
          <ac:chgData name="Dan Toft" userId="f3bf429e-1f21-44de-853c-e541fb5aa85e" providerId="ADAL" clId="{4ECD357B-0F64-4C14-B897-4599B891BAB9}" dt="2023-04-30T19:24:10.645" v="234" actId="20577"/>
          <ac:spMkLst>
            <pc:docMk/>
            <pc:sldMk cId="2330744235" sldId="259"/>
            <ac:spMk id="34" creationId="{46676ACD-AB47-047E-0E39-CE80893766ED}"/>
          </ac:spMkLst>
        </pc:spChg>
        <pc:spChg chg="add mod">
          <ac:chgData name="Dan Toft" userId="f3bf429e-1f21-44de-853c-e541fb5aa85e" providerId="ADAL" clId="{4ECD357B-0F64-4C14-B897-4599B891BAB9}" dt="2023-05-03T17:46:39.290" v="1281" actId="20577"/>
          <ac:spMkLst>
            <pc:docMk/>
            <pc:sldMk cId="2330744235" sldId="259"/>
            <ac:spMk id="36" creationId="{3FAD6AA9-A942-F9B8-E988-EC2EDF1A0856}"/>
          </ac:spMkLst>
        </pc:spChg>
        <pc:grpChg chg="add del mod">
          <ac:chgData name="Dan Toft" userId="f3bf429e-1f21-44de-853c-e541fb5aa85e" providerId="ADAL" clId="{4ECD357B-0F64-4C14-B897-4599B891BAB9}" dt="2023-04-30T19:15:26.531" v="67" actId="478"/>
          <ac:grpSpMkLst>
            <pc:docMk/>
            <pc:sldMk cId="2330744235" sldId="259"/>
            <ac:grpSpMk id="4" creationId="{0658D406-8D3D-F35B-F485-AB63DF08663A}"/>
          </ac:grpSpMkLst>
        </pc:grpChg>
        <pc:grpChg chg="add mod">
          <ac:chgData name="Dan Toft" userId="f3bf429e-1f21-44de-853c-e541fb5aa85e" providerId="ADAL" clId="{4ECD357B-0F64-4C14-B897-4599B891BAB9}" dt="2023-05-01T16:26:15.720" v="476" actId="1037"/>
          <ac:grpSpMkLst>
            <pc:docMk/>
            <pc:sldMk cId="2330744235" sldId="259"/>
            <ac:grpSpMk id="5" creationId="{28DA4C87-26B6-8D29-8C8C-D4156CBE27D8}"/>
          </ac:grpSpMkLst>
        </pc:grpChg>
        <pc:grpChg chg="add del mod">
          <ac:chgData name="Dan Toft" userId="f3bf429e-1f21-44de-853c-e541fb5aa85e" providerId="ADAL" clId="{4ECD357B-0F64-4C14-B897-4599B891BAB9}" dt="2023-04-30T19:17:44.864" v="139" actId="478"/>
          <ac:grpSpMkLst>
            <pc:docMk/>
            <pc:sldMk cId="2330744235" sldId="259"/>
            <ac:grpSpMk id="11" creationId="{6EE18D88-AC45-E137-DDC1-C39CDE5757FD}"/>
          </ac:grpSpMkLst>
        </pc:grpChg>
        <pc:grpChg chg="add mod">
          <ac:chgData name="Dan Toft" userId="f3bf429e-1f21-44de-853c-e541fb5aa85e" providerId="ADAL" clId="{4ECD357B-0F64-4C14-B897-4599B891BAB9}" dt="2023-04-30T19:18:19.066" v="164" actId="1076"/>
          <ac:grpSpMkLst>
            <pc:docMk/>
            <pc:sldMk cId="2330744235" sldId="259"/>
            <ac:grpSpMk id="12" creationId="{C6BC96CC-2127-84CF-4870-72CA446E5300}"/>
          </ac:grpSpMkLst>
        </pc:grpChg>
        <pc:grpChg chg="add del mod">
          <ac:chgData name="Dan Toft" userId="f3bf429e-1f21-44de-853c-e541fb5aa85e" providerId="ADAL" clId="{4ECD357B-0F64-4C14-B897-4599B891BAB9}" dt="2023-04-30T19:18:14.254" v="162"/>
          <ac:grpSpMkLst>
            <pc:docMk/>
            <pc:sldMk cId="2330744235" sldId="259"/>
            <ac:grpSpMk id="17" creationId="{88C32201-1C7F-8EC6-4F89-EE6A686B2291}"/>
          </ac:grpSpMkLst>
        </pc:grpChg>
        <pc:grpChg chg="add mod">
          <ac:chgData name="Dan Toft" userId="f3bf429e-1f21-44de-853c-e541fb5aa85e" providerId="ADAL" clId="{4ECD357B-0F64-4C14-B897-4599B891BAB9}" dt="2023-04-30T19:18:14.638" v="163"/>
          <ac:grpSpMkLst>
            <pc:docMk/>
            <pc:sldMk cId="2330744235" sldId="259"/>
            <ac:grpSpMk id="20" creationId="{8042B962-481D-8460-BB9F-1669052198D4}"/>
          </ac:grpSpMkLst>
        </pc:grpChg>
        <pc:grpChg chg="add del mod">
          <ac:chgData name="Dan Toft" userId="f3bf429e-1f21-44de-853c-e541fb5aa85e" providerId="ADAL" clId="{4ECD357B-0F64-4C14-B897-4599B891BAB9}" dt="2023-04-30T19:22:51.833" v="209"/>
          <ac:grpSpMkLst>
            <pc:docMk/>
            <pc:sldMk cId="2330744235" sldId="259"/>
            <ac:grpSpMk id="25" creationId="{907939F9-97CA-D8C0-33D6-17E3C4290EC8}"/>
          </ac:grpSpMkLst>
        </pc:grpChg>
        <pc:grpChg chg="add del mod">
          <ac:chgData name="Dan Toft" userId="f3bf429e-1f21-44de-853c-e541fb5aa85e" providerId="ADAL" clId="{4ECD357B-0F64-4C14-B897-4599B891BAB9}" dt="2023-04-30T19:22:59.639" v="213"/>
          <ac:grpSpMkLst>
            <pc:docMk/>
            <pc:sldMk cId="2330744235" sldId="259"/>
            <ac:grpSpMk id="28" creationId="{157C6082-B549-C375-8567-832801E9F31F}"/>
          </ac:grpSpMkLst>
        </pc:grpChg>
        <pc:grpChg chg="add mod">
          <ac:chgData name="Dan Toft" userId="f3bf429e-1f21-44de-853c-e541fb5aa85e" providerId="ADAL" clId="{4ECD357B-0F64-4C14-B897-4599B891BAB9}" dt="2023-04-30T19:23:39.396" v="228" actId="1076"/>
          <ac:grpSpMkLst>
            <pc:docMk/>
            <pc:sldMk cId="2330744235" sldId="259"/>
            <ac:grpSpMk id="33" creationId="{C107C577-0458-9800-FCFC-C06D49A25167}"/>
          </ac:grpSpMkLst>
        </pc:grpChg>
        <pc:picChg chg="del mod topLvl">
          <ac:chgData name="Dan Toft" userId="f3bf429e-1f21-44de-853c-e541fb5aa85e" providerId="ADAL" clId="{4ECD357B-0F64-4C14-B897-4599B891BAB9}" dt="2023-04-30T19:15:26.531" v="67" actId="478"/>
          <ac:picMkLst>
            <pc:docMk/>
            <pc:sldMk cId="2330744235" sldId="259"/>
            <ac:picMk id="6" creationId="{42B27069-C9AA-F27A-001A-0C12D4A4D01E}"/>
          </ac:picMkLst>
        </pc:picChg>
        <pc:picChg chg="mod">
          <ac:chgData name="Dan Toft" userId="f3bf429e-1f21-44de-853c-e541fb5aa85e" providerId="ADAL" clId="{4ECD357B-0F64-4C14-B897-4599B891BAB9}" dt="2023-05-01T16:23:53.738" v="453"/>
          <ac:picMkLst>
            <pc:docMk/>
            <pc:sldMk cId="2330744235" sldId="259"/>
            <ac:picMk id="7" creationId="{A766E715-7E6C-DC5D-A5DC-AE714EBDCC0F}"/>
          </ac:picMkLst>
        </pc:picChg>
        <pc:picChg chg="add mod topLvl">
          <ac:chgData name="Dan Toft" userId="f3bf429e-1f21-44de-853c-e541fb5aa85e" providerId="ADAL" clId="{4ECD357B-0F64-4C14-B897-4599B891BAB9}" dt="2023-04-30T19:17:44.864" v="139" actId="478"/>
          <ac:picMkLst>
            <pc:docMk/>
            <pc:sldMk cId="2330744235" sldId="259"/>
            <ac:picMk id="8" creationId="{910CF3D4-E8BC-1620-9774-9EC69C301ADD}"/>
          </ac:picMkLst>
        </pc:picChg>
        <pc:picChg chg="add del mod">
          <ac:chgData name="Dan Toft" userId="f3bf429e-1f21-44de-853c-e541fb5aa85e" providerId="ADAL" clId="{4ECD357B-0F64-4C14-B897-4599B891BAB9}" dt="2023-04-30T19:17:18.206" v="124"/>
          <ac:picMkLst>
            <pc:docMk/>
            <pc:sldMk cId="2330744235" sldId="259"/>
            <ac:picMk id="10" creationId="{0ED05228-DA4D-C555-CA46-F41C9DA8EFF4}"/>
          </ac:picMkLst>
        </pc:picChg>
        <pc:picChg chg="mod">
          <ac:chgData name="Dan Toft" userId="f3bf429e-1f21-44de-853c-e541fb5aa85e" providerId="ADAL" clId="{4ECD357B-0F64-4C14-B897-4599B891BAB9}" dt="2023-04-30T19:17:23.563" v="126"/>
          <ac:picMkLst>
            <pc:docMk/>
            <pc:sldMk cId="2330744235" sldId="259"/>
            <ac:picMk id="14" creationId="{F2916010-CE49-93F1-1709-B3C9438B2CFA}"/>
          </ac:picMkLst>
        </pc:picChg>
        <pc:picChg chg="mod">
          <ac:chgData name="Dan Toft" userId="f3bf429e-1f21-44de-853c-e541fb5aa85e" providerId="ADAL" clId="{4ECD357B-0F64-4C14-B897-4599B891BAB9}" dt="2023-04-30T19:18:12.703" v="161"/>
          <ac:picMkLst>
            <pc:docMk/>
            <pc:sldMk cId="2330744235" sldId="259"/>
            <ac:picMk id="19" creationId="{0010B418-5A97-A3AB-3257-93C6D285A81D}"/>
          </ac:picMkLst>
        </pc:picChg>
        <pc:picChg chg="mod">
          <ac:chgData name="Dan Toft" userId="f3bf429e-1f21-44de-853c-e541fb5aa85e" providerId="ADAL" clId="{4ECD357B-0F64-4C14-B897-4599B891BAB9}" dt="2023-04-30T19:18:14.638" v="163"/>
          <ac:picMkLst>
            <pc:docMk/>
            <pc:sldMk cId="2330744235" sldId="259"/>
            <ac:picMk id="22" creationId="{B1DCD9A9-3D65-EAF0-F7AE-123923FC6BE5}"/>
          </ac:picMkLst>
        </pc:picChg>
        <pc:picChg chg="mod">
          <ac:chgData name="Dan Toft" userId="f3bf429e-1f21-44de-853c-e541fb5aa85e" providerId="ADAL" clId="{4ECD357B-0F64-4C14-B897-4599B891BAB9}" dt="2023-04-30T19:22:51.136" v="208"/>
          <ac:picMkLst>
            <pc:docMk/>
            <pc:sldMk cId="2330744235" sldId="259"/>
            <ac:picMk id="27" creationId="{19F1CFB4-3802-7CD2-293C-0AE54477E8AA}"/>
          </ac:picMkLst>
        </pc:picChg>
        <pc:picChg chg="mod">
          <ac:chgData name="Dan Toft" userId="f3bf429e-1f21-44de-853c-e541fb5aa85e" providerId="ADAL" clId="{4ECD357B-0F64-4C14-B897-4599B891BAB9}" dt="2023-04-30T19:22:52.597" v="210"/>
          <ac:picMkLst>
            <pc:docMk/>
            <pc:sldMk cId="2330744235" sldId="259"/>
            <ac:picMk id="30" creationId="{BDA8F6DB-732C-8271-B097-A2AA43200ABF}"/>
          </ac:picMkLst>
        </pc:picChg>
        <pc:picChg chg="mod">
          <ac:chgData name="Dan Toft" userId="f3bf429e-1f21-44de-853c-e541fb5aa85e" providerId="ADAL" clId="{4ECD357B-0F64-4C14-B897-4599B891BAB9}" dt="2023-04-30T19:23:04.613" v="218"/>
          <ac:picMkLst>
            <pc:docMk/>
            <pc:sldMk cId="2330744235" sldId="259"/>
            <ac:picMk id="35" creationId="{363EA520-1AEA-67A5-4B7C-33FABBDC1780}"/>
          </ac:picMkLst>
        </pc:picChg>
        <pc:cxnChg chg="add mod">
          <ac:chgData name="Dan Toft" userId="f3bf429e-1f21-44de-853c-e541fb5aa85e" providerId="ADAL" clId="{4ECD357B-0F64-4C14-B897-4599B891BAB9}" dt="2023-04-30T19:20:14.126" v="185" actId="1582"/>
          <ac:cxnSpMkLst>
            <pc:docMk/>
            <pc:sldMk cId="2330744235" sldId="259"/>
            <ac:cxnSpMk id="24" creationId="{C6ADC305-5192-630C-6E98-F02DAD1436D2}"/>
          </ac:cxnSpMkLst>
        </pc:cxnChg>
      </pc:sldChg>
      <pc:sldChg chg="addSp delSp modSp mod">
        <pc:chgData name="Dan Toft" userId="f3bf429e-1f21-44de-853c-e541fb5aa85e" providerId="ADAL" clId="{4ECD357B-0F64-4C14-B897-4599B891BAB9}" dt="2023-05-02T16:49:33.776" v="1023"/>
        <pc:sldMkLst>
          <pc:docMk/>
          <pc:sldMk cId="194576595" sldId="260"/>
        </pc:sldMkLst>
        <pc:picChg chg="add mod">
          <ac:chgData name="Dan Toft" userId="f3bf429e-1f21-44de-853c-e541fb5aa85e" providerId="ADAL" clId="{4ECD357B-0F64-4C14-B897-4599B891BAB9}" dt="2023-05-02T16:49:14.556" v="1021" actId="29295"/>
          <ac:picMkLst>
            <pc:docMk/>
            <pc:sldMk cId="194576595" sldId="260"/>
            <ac:picMk id="3" creationId="{25A5CEC6-C413-906A-8F3E-6DEE3B55647D}"/>
          </ac:picMkLst>
        </pc:picChg>
        <pc:picChg chg="add del mod">
          <ac:chgData name="Dan Toft" userId="f3bf429e-1f21-44de-853c-e541fb5aa85e" providerId="ADAL" clId="{4ECD357B-0F64-4C14-B897-4599B891BAB9}" dt="2023-05-02T16:49:31.927" v="1022" actId="478"/>
          <ac:picMkLst>
            <pc:docMk/>
            <pc:sldMk cId="194576595" sldId="260"/>
            <ac:picMk id="4" creationId="{C9C73E2E-5331-AFD9-E81D-A0E1FA6F09BA}"/>
          </ac:picMkLst>
        </pc:picChg>
        <pc:picChg chg="del">
          <ac:chgData name="Dan Toft" userId="f3bf429e-1f21-44de-853c-e541fb5aa85e" providerId="ADAL" clId="{4ECD357B-0F64-4C14-B897-4599B891BAB9}" dt="2023-05-02T16:11:44.975" v="958" actId="478"/>
          <ac:picMkLst>
            <pc:docMk/>
            <pc:sldMk cId="194576595" sldId="260"/>
            <ac:picMk id="5" creationId="{AE32B6FC-3C00-C42A-BCED-D865C800C0F4}"/>
          </ac:picMkLst>
        </pc:picChg>
        <pc:picChg chg="add del mod">
          <ac:chgData name="Dan Toft" userId="f3bf429e-1f21-44de-853c-e541fb5aa85e" providerId="ADAL" clId="{4ECD357B-0F64-4C14-B897-4599B891BAB9}" dt="2023-05-02T16:49:05.417" v="1020" actId="478"/>
          <ac:picMkLst>
            <pc:docMk/>
            <pc:sldMk cId="194576595" sldId="260"/>
            <ac:picMk id="8" creationId="{DA976DA1-4236-FBD2-B1FE-10EFA0AEBF6F}"/>
          </ac:picMkLst>
        </pc:picChg>
        <pc:picChg chg="add mod">
          <ac:chgData name="Dan Toft" userId="f3bf429e-1f21-44de-853c-e541fb5aa85e" providerId="ADAL" clId="{4ECD357B-0F64-4C14-B897-4599B891BAB9}" dt="2023-05-02T16:49:33.776" v="1023"/>
          <ac:picMkLst>
            <pc:docMk/>
            <pc:sldMk cId="194576595" sldId="260"/>
            <ac:picMk id="9" creationId="{2B90FDE4-125D-153E-0126-19894E644276}"/>
          </ac:picMkLst>
        </pc:picChg>
      </pc:sldChg>
      <pc:sldChg chg="addSp delSp modSp new mod setBg setClrOvrMap">
        <pc:chgData name="Dan Toft" userId="f3bf429e-1f21-44de-853c-e541fb5aa85e" providerId="ADAL" clId="{4ECD357B-0F64-4C14-B897-4599B891BAB9}" dt="2023-04-30T19:29:01.787" v="435" actId="1076"/>
        <pc:sldMkLst>
          <pc:docMk/>
          <pc:sldMk cId="479048238" sldId="261"/>
        </pc:sldMkLst>
        <pc:spChg chg="del mod">
          <ac:chgData name="Dan Toft" userId="f3bf429e-1f21-44de-853c-e541fb5aa85e" providerId="ADAL" clId="{4ECD357B-0F64-4C14-B897-4599B891BAB9}" dt="2023-04-30T19:28:27.636" v="422" actId="478"/>
          <ac:spMkLst>
            <pc:docMk/>
            <pc:sldMk cId="479048238" sldId="261"/>
            <ac:spMk id="2" creationId="{5D1D8E75-36B0-315B-7048-8B9F18CB9AAE}"/>
          </ac:spMkLst>
        </pc:spChg>
        <pc:spChg chg="del">
          <ac:chgData name="Dan Toft" userId="f3bf429e-1f21-44de-853c-e541fb5aa85e" providerId="ADAL" clId="{4ECD357B-0F64-4C14-B897-4599B891BAB9}" dt="2023-04-30T19:28:21.487" v="413"/>
          <ac:spMkLst>
            <pc:docMk/>
            <pc:sldMk cId="479048238" sldId="261"/>
            <ac:spMk id="3" creationId="{22358AD8-968D-0565-E620-6AABCF7FB3F3}"/>
          </ac:spMkLst>
        </pc:spChg>
        <pc:spChg chg="add del">
          <ac:chgData name="Dan Toft" userId="f3bf429e-1f21-44de-853c-e541fb5aa85e" providerId="ADAL" clId="{4ECD357B-0F64-4C14-B897-4599B891BAB9}" dt="2023-04-30T19:28:30.787" v="424" actId="26606"/>
          <ac:spMkLst>
            <pc:docMk/>
            <pc:sldMk cId="479048238" sldId="261"/>
            <ac:spMk id="10" creationId="{ACA29952-149E-46F7-9A9D-E6101CFF55F5}"/>
          </ac:spMkLst>
        </pc:spChg>
        <pc:spChg chg="add del">
          <ac:chgData name="Dan Toft" userId="f3bf429e-1f21-44de-853c-e541fb5aa85e" providerId="ADAL" clId="{4ECD357B-0F64-4C14-B897-4599B891BAB9}" dt="2023-04-30T19:28:30.787" v="424" actId="26606"/>
          <ac:spMkLst>
            <pc:docMk/>
            <pc:sldMk cId="479048238" sldId="261"/>
            <ac:spMk id="12" creationId="{3CB303E1-D838-4541-90C7-0A5FA555F647}"/>
          </ac:spMkLst>
        </pc:spChg>
        <pc:spChg chg="add del">
          <ac:chgData name="Dan Toft" userId="f3bf429e-1f21-44de-853c-e541fb5aa85e" providerId="ADAL" clId="{4ECD357B-0F64-4C14-B897-4599B891BAB9}" dt="2023-04-30T19:28:30.787" v="424" actId="26606"/>
          <ac:spMkLst>
            <pc:docMk/>
            <pc:sldMk cId="479048238" sldId="261"/>
            <ac:spMk id="14" creationId="{D16F22A1-07A3-4207-956D-28B32FBCCA86}"/>
          </ac:spMkLst>
        </pc:spChg>
        <pc:spChg chg="add del">
          <ac:chgData name="Dan Toft" userId="f3bf429e-1f21-44de-853c-e541fb5aa85e" providerId="ADAL" clId="{4ECD357B-0F64-4C14-B897-4599B891BAB9}" dt="2023-04-30T19:28:45.595" v="428" actId="26606"/>
          <ac:spMkLst>
            <pc:docMk/>
            <pc:sldMk cId="479048238" sldId="261"/>
            <ac:spMk id="16" creationId="{53940328-7E54-4CF2-9802-567DE993A612}"/>
          </ac:spMkLst>
        </pc:spChg>
        <pc:spChg chg="add del">
          <ac:chgData name="Dan Toft" userId="f3bf429e-1f21-44de-853c-e541fb5aa85e" providerId="ADAL" clId="{4ECD357B-0F64-4C14-B897-4599B891BAB9}" dt="2023-04-30T19:28:45.595" v="428" actId="26606"/>
          <ac:spMkLst>
            <pc:docMk/>
            <pc:sldMk cId="479048238" sldId="261"/>
            <ac:spMk id="17" creationId="{9EBB507A-4CD7-4FB2-A45B-AA83624A236B}"/>
          </ac:spMkLst>
        </pc:spChg>
        <pc:spChg chg="add del">
          <ac:chgData name="Dan Toft" userId="f3bf429e-1f21-44de-853c-e541fb5aa85e" providerId="ADAL" clId="{4ECD357B-0F64-4C14-B897-4599B891BAB9}" dt="2023-04-30T19:28:45.595" v="428" actId="26606"/>
          <ac:spMkLst>
            <pc:docMk/>
            <pc:sldMk cId="479048238" sldId="261"/>
            <ac:spMk id="18" creationId="{7ED360F3-9486-4724-8EB2-20E3BF28BA50}"/>
          </ac:spMkLst>
        </pc:spChg>
        <pc:spChg chg="add del">
          <ac:chgData name="Dan Toft" userId="f3bf429e-1f21-44de-853c-e541fb5aa85e" providerId="ADAL" clId="{4ECD357B-0F64-4C14-B897-4599B891BAB9}" dt="2023-04-30T19:28:45.595" v="428" actId="26606"/>
          <ac:spMkLst>
            <pc:docMk/>
            <pc:sldMk cId="479048238" sldId="261"/>
            <ac:spMk id="19" creationId="{0A092B66-B8D8-4000-87FE-F56323AB9308}"/>
          </ac:spMkLst>
        </pc:spChg>
        <pc:picChg chg="add mod">
          <ac:chgData name="Dan Toft" userId="f3bf429e-1f21-44de-853c-e541fb5aa85e" providerId="ADAL" clId="{4ECD357B-0F64-4C14-B897-4599B891BAB9}" dt="2023-04-30T19:29:01.787" v="435" actId="1076"/>
          <ac:picMkLst>
            <pc:docMk/>
            <pc:sldMk cId="479048238" sldId="261"/>
            <ac:picMk id="5" creationId="{5A2E69E4-D3F2-26E9-6F95-612AE27A337C}"/>
          </ac:picMkLst>
        </pc:picChg>
      </pc:sldChg>
      <pc:sldChg chg="addSp delSp modSp new mod modAnim">
        <pc:chgData name="Dan Toft" userId="f3bf429e-1f21-44de-853c-e541fb5aa85e" providerId="ADAL" clId="{4ECD357B-0F64-4C14-B897-4599B891BAB9}" dt="2023-05-01T16:51:30.059" v="942" actId="14100"/>
        <pc:sldMkLst>
          <pc:docMk/>
          <pc:sldMk cId="249316026" sldId="262"/>
        </pc:sldMkLst>
        <pc:spChg chg="mod">
          <ac:chgData name="Dan Toft" userId="f3bf429e-1f21-44de-853c-e541fb5aa85e" providerId="ADAL" clId="{4ECD357B-0F64-4C14-B897-4599B891BAB9}" dt="2023-05-01T16:51:04.886" v="940" actId="255"/>
          <ac:spMkLst>
            <pc:docMk/>
            <pc:sldMk cId="249316026" sldId="262"/>
            <ac:spMk id="2" creationId="{6020A805-2CE3-03EF-DCE3-101FFF446B2D}"/>
          </ac:spMkLst>
        </pc:spChg>
        <pc:spChg chg="mod">
          <ac:chgData name="Dan Toft" userId="f3bf429e-1f21-44de-853c-e541fb5aa85e" providerId="ADAL" clId="{4ECD357B-0F64-4C14-B897-4599B891BAB9}" dt="2023-05-01T16:51:30.059" v="942" actId="14100"/>
          <ac:spMkLst>
            <pc:docMk/>
            <pc:sldMk cId="249316026" sldId="262"/>
            <ac:spMk id="3" creationId="{4866B438-E7DF-BE54-0CB9-BE590EDE247C}"/>
          </ac:spMkLst>
        </pc:spChg>
        <pc:spChg chg="add del mod">
          <ac:chgData name="Dan Toft" userId="f3bf429e-1f21-44de-853c-e541fb5aa85e" providerId="ADAL" clId="{4ECD357B-0F64-4C14-B897-4599B891BAB9}" dt="2023-05-01T16:34:19.229" v="623" actId="478"/>
          <ac:spMkLst>
            <pc:docMk/>
            <pc:sldMk cId="249316026" sldId="262"/>
            <ac:spMk id="7" creationId="{9E4BEF45-9DFA-0821-01EE-1CB799E00780}"/>
          </ac:spMkLst>
        </pc:spChg>
        <pc:picChg chg="add del mod modCrop">
          <ac:chgData name="Dan Toft" userId="f3bf429e-1f21-44de-853c-e541fb5aa85e" providerId="ADAL" clId="{4ECD357B-0F64-4C14-B897-4599B891BAB9}" dt="2023-05-01T16:37:50.182" v="643" actId="478"/>
          <ac:picMkLst>
            <pc:docMk/>
            <pc:sldMk cId="249316026" sldId="262"/>
            <ac:picMk id="5" creationId="{F4B43F66-4A9F-2EF5-7C4A-616562649C52}"/>
          </ac:picMkLst>
        </pc:picChg>
        <pc:picChg chg="add del mod">
          <ac:chgData name="Dan Toft" userId="f3bf429e-1f21-44de-853c-e541fb5aa85e" providerId="ADAL" clId="{4ECD357B-0F64-4C14-B897-4599B891BAB9}" dt="2023-05-01T16:39:28.888" v="662" actId="478"/>
          <ac:picMkLst>
            <pc:docMk/>
            <pc:sldMk cId="249316026" sldId="262"/>
            <ac:picMk id="9" creationId="{4E301970-FD00-1694-CBDC-AEFFA40699C5}"/>
          </ac:picMkLst>
        </pc:picChg>
        <pc:picChg chg="add del mod">
          <ac:chgData name="Dan Toft" userId="f3bf429e-1f21-44de-853c-e541fb5aa85e" providerId="ADAL" clId="{4ECD357B-0F64-4C14-B897-4599B891BAB9}" dt="2023-05-01T16:38:08.946" v="648" actId="478"/>
          <ac:picMkLst>
            <pc:docMk/>
            <pc:sldMk cId="249316026" sldId="262"/>
            <ac:picMk id="11" creationId="{76DFD166-90C9-49A7-42CF-AE9EA9CDFBE6}"/>
          </ac:picMkLst>
        </pc:picChg>
        <pc:picChg chg="add del mod">
          <ac:chgData name="Dan Toft" userId="f3bf429e-1f21-44de-853c-e541fb5aa85e" providerId="ADAL" clId="{4ECD357B-0F64-4C14-B897-4599B891BAB9}" dt="2023-05-01T16:38:26.472" v="656" actId="478"/>
          <ac:picMkLst>
            <pc:docMk/>
            <pc:sldMk cId="249316026" sldId="262"/>
            <ac:picMk id="13" creationId="{A195A7A4-F17F-BCEC-6F2E-F557FEA9CEA4}"/>
          </ac:picMkLst>
        </pc:picChg>
        <pc:picChg chg="add mod ord">
          <ac:chgData name="Dan Toft" userId="f3bf429e-1f21-44de-853c-e541fb5aa85e" providerId="ADAL" clId="{4ECD357B-0F64-4C14-B897-4599B891BAB9}" dt="2023-05-01T16:48:31.994" v="854" actId="1076"/>
          <ac:picMkLst>
            <pc:docMk/>
            <pc:sldMk cId="249316026" sldId="262"/>
            <ac:picMk id="15" creationId="{38EB8FF0-F6E0-9C9F-E9B0-F8D293310313}"/>
          </ac:picMkLst>
        </pc:picChg>
        <pc:picChg chg="add mod">
          <ac:chgData name="Dan Toft" userId="f3bf429e-1f21-44de-853c-e541fb5aa85e" providerId="ADAL" clId="{4ECD357B-0F64-4C14-B897-4599B891BAB9}" dt="2023-05-01T16:48:26" v="851" actId="1076"/>
          <ac:picMkLst>
            <pc:docMk/>
            <pc:sldMk cId="249316026" sldId="262"/>
            <ac:picMk id="17" creationId="{2949C059-BFEB-7129-B781-6F7F371F1360}"/>
          </ac:picMkLst>
        </pc:picChg>
        <pc:picChg chg="add del mod">
          <ac:chgData name="Dan Toft" userId="f3bf429e-1f21-44de-853c-e541fb5aa85e" providerId="ADAL" clId="{4ECD357B-0F64-4C14-B897-4599B891BAB9}" dt="2023-05-01T16:43:04.980" v="713" actId="478"/>
          <ac:picMkLst>
            <pc:docMk/>
            <pc:sldMk cId="249316026" sldId="262"/>
            <ac:picMk id="19" creationId="{24D648EF-C6D3-4949-88F9-1FA8E224F0D8}"/>
          </ac:picMkLst>
        </pc:picChg>
        <pc:picChg chg="add del mod">
          <ac:chgData name="Dan Toft" userId="f3bf429e-1f21-44de-853c-e541fb5aa85e" providerId="ADAL" clId="{4ECD357B-0F64-4C14-B897-4599B891BAB9}" dt="2023-05-01T16:46:35.013" v="720" actId="478"/>
          <ac:picMkLst>
            <pc:docMk/>
            <pc:sldMk cId="249316026" sldId="262"/>
            <ac:picMk id="21" creationId="{8D0A4EAC-760F-14FD-1560-0834119F4827}"/>
          </ac:picMkLst>
        </pc:picChg>
        <pc:picChg chg="add del mod">
          <ac:chgData name="Dan Toft" userId="f3bf429e-1f21-44de-853c-e541fb5aa85e" providerId="ADAL" clId="{4ECD357B-0F64-4C14-B897-4599B891BAB9}" dt="2023-05-01T16:47:01.110" v="725" actId="478"/>
          <ac:picMkLst>
            <pc:docMk/>
            <pc:sldMk cId="249316026" sldId="262"/>
            <ac:picMk id="23" creationId="{A28F24AC-71B5-2D35-47C3-08D4D96B53E2}"/>
          </ac:picMkLst>
        </pc:picChg>
        <pc:picChg chg="add mod ord">
          <ac:chgData name="Dan Toft" userId="f3bf429e-1f21-44de-853c-e541fb5aa85e" providerId="ADAL" clId="{4ECD357B-0F64-4C14-B897-4599B891BAB9}" dt="2023-05-01T16:49:14.945" v="862" actId="1076"/>
          <ac:picMkLst>
            <pc:docMk/>
            <pc:sldMk cId="249316026" sldId="262"/>
            <ac:picMk id="25" creationId="{022168DF-8BB4-678D-E1BB-DF3D29B80811}"/>
          </ac:picMkLst>
        </pc:picChg>
      </pc:sldChg>
      <pc:sldChg chg="addSp delSp modSp new mod addAnim delAnim modAnim">
        <pc:chgData name="Dan Toft" userId="f3bf429e-1f21-44de-853c-e541fb5aa85e" providerId="ADAL" clId="{4ECD357B-0F64-4C14-B897-4599B891BAB9}" dt="2023-05-03T17:26:25.939" v="1071" actId="1076"/>
        <pc:sldMkLst>
          <pc:docMk/>
          <pc:sldMk cId="875472686" sldId="263"/>
        </pc:sldMkLst>
        <pc:spChg chg="add del mod">
          <ac:chgData name="Dan Toft" userId="f3bf429e-1f21-44de-853c-e541fb5aa85e" providerId="ADAL" clId="{4ECD357B-0F64-4C14-B897-4599B891BAB9}" dt="2023-05-03T17:25:32.331" v="1070"/>
          <ac:spMkLst>
            <pc:docMk/>
            <pc:sldMk cId="875472686" sldId="263"/>
            <ac:spMk id="2" creationId="{C1AE6E1C-4226-A85B-0AC6-F5F1E7F60A7F}"/>
          </ac:spMkLst>
        </pc:spChg>
        <pc:spChg chg="add del">
          <ac:chgData name="Dan Toft" userId="f3bf429e-1f21-44de-853c-e541fb5aa85e" providerId="ADAL" clId="{4ECD357B-0F64-4C14-B897-4599B891BAB9}" dt="2023-05-03T17:25:18.882" v="1039"/>
          <ac:spMkLst>
            <pc:docMk/>
            <pc:sldMk cId="875472686" sldId="263"/>
            <ac:spMk id="3" creationId="{EB2B99B0-857F-93FE-BF86-766330768633}"/>
          </ac:spMkLst>
        </pc:spChg>
        <pc:picChg chg="add del mod">
          <ac:chgData name="Dan Toft" userId="f3bf429e-1f21-44de-853c-e541fb5aa85e" providerId="ADAL" clId="{4ECD357B-0F64-4C14-B897-4599B891BAB9}" dt="2023-05-03T17:25:15.640" v="1033"/>
          <ac:picMkLst>
            <pc:docMk/>
            <pc:sldMk cId="875472686" sldId="263"/>
            <ac:picMk id="4" creationId="{28B7CACB-892B-D541-7FC5-6B0D3DF75DE8}"/>
          </ac:picMkLst>
        </pc:picChg>
        <pc:picChg chg="add del mod">
          <ac:chgData name="Dan Toft" userId="f3bf429e-1f21-44de-853c-e541fb5aa85e" providerId="ADAL" clId="{4ECD357B-0F64-4C14-B897-4599B891BAB9}" dt="2023-05-03T17:25:17.981" v="1038" actId="21"/>
          <ac:picMkLst>
            <pc:docMk/>
            <pc:sldMk cId="875472686" sldId="263"/>
            <ac:picMk id="5" creationId="{D15B7C93-A210-1FA9-5EE2-59F0C0149138}"/>
          </ac:picMkLst>
        </pc:picChg>
        <pc:picChg chg="add mod">
          <ac:chgData name="Dan Toft" userId="f3bf429e-1f21-44de-853c-e541fb5aa85e" providerId="ADAL" clId="{4ECD357B-0F64-4C14-B897-4599B891BAB9}" dt="2023-05-03T17:26:25.939" v="1071" actId="1076"/>
          <ac:picMkLst>
            <pc:docMk/>
            <pc:sldMk cId="875472686" sldId="263"/>
            <ac:picMk id="6" creationId="{DF25B8EF-96C7-844A-ACE0-5AB9080FC6D6}"/>
          </ac:picMkLst>
        </pc:picChg>
      </pc:sldChg>
      <pc:sldChg chg="addSp delSp modSp new add del mod ord modAnim">
        <pc:chgData name="Dan Toft" userId="f3bf429e-1f21-44de-853c-e541fb5aa85e" providerId="ADAL" clId="{4ECD357B-0F64-4C14-B897-4599B891BAB9}" dt="2023-05-03T17:33:14.733" v="1251"/>
        <pc:sldMkLst>
          <pc:docMk/>
          <pc:sldMk cId="657194708" sldId="264"/>
        </pc:sldMkLst>
        <pc:spChg chg="mod">
          <ac:chgData name="Dan Toft" userId="f3bf429e-1f21-44de-853c-e541fb5aa85e" providerId="ADAL" clId="{4ECD357B-0F64-4C14-B897-4599B891BAB9}" dt="2023-05-03T17:28:01.501" v="1102" actId="20577"/>
          <ac:spMkLst>
            <pc:docMk/>
            <pc:sldMk cId="657194708" sldId="264"/>
            <ac:spMk id="2" creationId="{19085F97-A6C7-24F2-C2EE-F27B9581EC19}"/>
          </ac:spMkLst>
        </pc:spChg>
        <pc:spChg chg="del">
          <ac:chgData name="Dan Toft" userId="f3bf429e-1f21-44de-853c-e541fb5aa85e" providerId="ADAL" clId="{4ECD357B-0F64-4C14-B897-4599B891BAB9}" dt="2023-05-03T17:27:14.203" v="1090"/>
          <ac:spMkLst>
            <pc:docMk/>
            <pc:sldMk cId="657194708" sldId="264"/>
            <ac:spMk id="3" creationId="{C13EC1A0-C9AB-E389-0FB5-8DABDECBF97B}"/>
          </ac:spMkLst>
        </pc:spChg>
        <pc:spChg chg="add del mod">
          <ac:chgData name="Dan Toft" userId="f3bf429e-1f21-44de-853c-e541fb5aa85e" providerId="ADAL" clId="{4ECD357B-0F64-4C14-B897-4599B891BAB9}" dt="2023-05-03T17:28:30.660" v="1107" actId="478"/>
          <ac:spMkLst>
            <pc:docMk/>
            <pc:sldMk cId="657194708" sldId="264"/>
            <ac:spMk id="5" creationId="{F05FBE1C-A0E8-347E-34DD-148C2812290B}"/>
          </ac:spMkLst>
        </pc:spChg>
        <pc:spChg chg="add mod">
          <ac:chgData name="Dan Toft" userId="f3bf429e-1f21-44de-853c-e541fb5aa85e" providerId="ADAL" clId="{4ECD357B-0F64-4C14-B897-4599B891BAB9}" dt="2023-05-03T17:30:48.448" v="1230" actId="20577"/>
          <ac:spMkLst>
            <pc:docMk/>
            <pc:sldMk cId="657194708" sldId="264"/>
            <ac:spMk id="6" creationId="{D77E7FC2-0156-FC76-067A-9F1463AD8989}"/>
          </ac:spMkLst>
        </pc:spChg>
        <pc:picChg chg="add mod">
          <ac:chgData name="Dan Toft" userId="f3bf429e-1f21-44de-853c-e541fb5aa85e" providerId="ADAL" clId="{4ECD357B-0F64-4C14-B897-4599B891BAB9}" dt="2023-05-03T17:27:19.887" v="1093" actId="14100"/>
          <ac:picMkLst>
            <pc:docMk/>
            <pc:sldMk cId="657194708" sldId="264"/>
            <ac:picMk id="4" creationId="{369E5CF4-4068-871A-EB34-0F3EFDDCB79A}"/>
          </ac:picMkLst>
        </pc:picChg>
        <pc:picChg chg="add mod">
          <ac:chgData name="Dan Toft" userId="f3bf429e-1f21-44de-853c-e541fb5aa85e" providerId="ADAL" clId="{4ECD357B-0F64-4C14-B897-4599B891BAB9}" dt="2023-05-03T17:31:52.897" v="1238" actId="1076"/>
          <ac:picMkLst>
            <pc:docMk/>
            <pc:sldMk cId="657194708" sldId="264"/>
            <ac:picMk id="7" creationId="{C0D4F570-18AD-0A31-2B72-4136A2E15FD7}"/>
          </ac:picMkLst>
        </pc:picChg>
      </pc:sldChg>
      <pc:sldChg chg="new del">
        <pc:chgData name="Dan Toft" userId="f3bf429e-1f21-44de-853c-e541fb5aa85e" providerId="ADAL" clId="{4ECD357B-0F64-4C14-B897-4599B891BAB9}" dt="2023-05-03T17:30:13.150" v="1195" actId="47"/>
        <pc:sldMkLst>
          <pc:docMk/>
          <pc:sldMk cId="327791856" sldId="265"/>
        </pc:sldMkLst>
      </pc:sldChg>
      <pc:sldChg chg="delSp new del mod">
        <pc:chgData name="Dan Toft" userId="f3bf429e-1f21-44de-853c-e541fb5aa85e" providerId="ADAL" clId="{4ECD357B-0F64-4C14-B897-4599B891BAB9}" dt="2023-05-03T17:28:42.571" v="1110" actId="47"/>
        <pc:sldMkLst>
          <pc:docMk/>
          <pc:sldMk cId="3939181878" sldId="265"/>
        </pc:sldMkLst>
        <pc:spChg chg="del">
          <ac:chgData name="Dan Toft" userId="f3bf429e-1f21-44de-853c-e541fb5aa85e" providerId="ADAL" clId="{4ECD357B-0F64-4C14-B897-4599B891BAB9}" dt="2023-05-03T17:28:34.556" v="1109" actId="21"/>
          <ac:spMkLst>
            <pc:docMk/>
            <pc:sldMk cId="3939181878" sldId="265"/>
            <ac:spMk id="3" creationId="{D2EF6F79-2C16-FC02-EAFD-43BE855107A8}"/>
          </ac:spMkLst>
        </pc:spChg>
      </pc:sldChg>
    </pc:docChg>
  </pc:docChgLst>
  <pc:docChgLst>
    <pc:chgData name="Jeppe Spanggaard" userId="S::js@evobis.dk::ebe30bb7-7d96-4dcf-9172-356c9bd9a756" providerId="AD" clId="Web-{25CC7AD6-8656-CEB1-CB59-CE661CE9D389}"/>
    <pc:docChg chg="modSld">
      <pc:chgData name="Jeppe Spanggaard" userId="S::js@evobis.dk::ebe30bb7-7d96-4dcf-9172-356c9bd9a756" providerId="AD" clId="Web-{25CC7AD6-8656-CEB1-CB59-CE661CE9D389}" dt="2023-09-05T14:33:09.530" v="62" actId="20577"/>
      <pc:docMkLst>
        <pc:docMk/>
      </pc:docMkLst>
      <pc:sldChg chg="modSp modNotes">
        <pc:chgData name="Jeppe Spanggaard" userId="S::js@evobis.dk::ebe30bb7-7d96-4dcf-9172-356c9bd9a756" providerId="AD" clId="Web-{25CC7AD6-8656-CEB1-CB59-CE661CE9D389}" dt="2023-09-05T14:33:09.530" v="62" actId="20577"/>
        <pc:sldMkLst>
          <pc:docMk/>
          <pc:sldMk cId="1276430669" sldId="276"/>
        </pc:sldMkLst>
        <pc:spChg chg="mod">
          <ac:chgData name="Jeppe Spanggaard" userId="S::js@evobis.dk::ebe30bb7-7d96-4dcf-9172-356c9bd9a756" providerId="AD" clId="Web-{25CC7AD6-8656-CEB1-CB59-CE661CE9D389}" dt="2023-09-05T14:33:09.530" v="62" actId="20577"/>
          <ac:spMkLst>
            <pc:docMk/>
            <pc:sldMk cId="1276430669" sldId="276"/>
            <ac:spMk id="30" creationId="{92ABE72A-9776-B4C2-A095-18946AF88711}"/>
          </ac:spMkLst>
        </pc:spChg>
      </pc:sldChg>
      <pc:sldChg chg="modNotes">
        <pc:chgData name="Jeppe Spanggaard" userId="S::js@evobis.dk::ebe30bb7-7d96-4dcf-9172-356c9bd9a756" providerId="AD" clId="Web-{25CC7AD6-8656-CEB1-CB59-CE661CE9D389}" dt="2023-09-05T14:21:32.290" v="55"/>
        <pc:sldMkLst>
          <pc:docMk/>
          <pc:sldMk cId="3321359468" sldId="277"/>
        </pc:sldMkLst>
      </pc:sldChg>
      <pc:sldChg chg="modCm modNotes">
        <pc:chgData name="Jeppe Spanggaard" userId="S::js@evobis.dk::ebe30bb7-7d96-4dcf-9172-356c9bd9a756" providerId="AD" clId="Web-{25CC7AD6-8656-CEB1-CB59-CE661CE9D389}" dt="2023-09-05T14:16:49.438" v="17"/>
        <pc:sldMkLst>
          <pc:docMk/>
          <pc:sldMk cId="1229591675" sldId="278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Jeppe Spanggaard" userId="S::js@evobis.dk::ebe30bb7-7d96-4dcf-9172-356c9bd9a756" providerId="AD" clId="Web-{25CC7AD6-8656-CEB1-CB59-CE661CE9D389}" dt="2023-09-05T14:16:49.219" v="16"/>
              <pc2:cmMkLst xmlns:pc2="http://schemas.microsoft.com/office/powerpoint/2019/9/main/command">
                <pc:docMk/>
                <pc:sldMk cId="1229591675" sldId="278"/>
                <pc2:cmMk id="{0A27FB2B-C97E-4758-AFF9-3E1E06E2B9E4}"/>
              </pc2:cmMkLst>
            </pc226:cmChg>
            <pc226:cmChg xmlns:pc226="http://schemas.microsoft.com/office/powerpoint/2022/06/main/command" chg="mod">
              <pc226:chgData name="Jeppe Spanggaard" userId="S::js@evobis.dk::ebe30bb7-7d96-4dcf-9172-356c9bd9a756" providerId="AD" clId="Web-{25CC7AD6-8656-CEB1-CB59-CE661CE9D389}" dt="2023-09-05T14:16:47.047" v="15"/>
              <pc2:cmMkLst xmlns:pc2="http://schemas.microsoft.com/office/powerpoint/2019/9/main/command">
                <pc:docMk/>
                <pc:sldMk cId="1229591675" sldId="278"/>
                <pc2:cmMk id="{F3220EFF-330E-4BAE-BB9B-BB01C98D9C59}"/>
              </pc2:cmMkLst>
            </pc226:cmChg>
          </p:ext>
        </pc:extLst>
      </pc:sldChg>
      <pc:sldChg chg="modNotes">
        <pc:chgData name="Jeppe Spanggaard" userId="S::js@evobis.dk::ebe30bb7-7d96-4dcf-9172-356c9bd9a756" providerId="AD" clId="Web-{25CC7AD6-8656-CEB1-CB59-CE661CE9D389}" dt="2023-09-05T14:20:19.522" v="52"/>
        <pc:sldMkLst>
          <pc:docMk/>
          <pc:sldMk cId="3005028618" sldId="279"/>
        </pc:sldMkLst>
      </pc:sldChg>
      <pc:sldChg chg="modNotes">
        <pc:chgData name="Jeppe Spanggaard" userId="S::js@evobis.dk::ebe30bb7-7d96-4dcf-9172-356c9bd9a756" providerId="AD" clId="Web-{25CC7AD6-8656-CEB1-CB59-CE661CE9D389}" dt="2023-09-05T14:11:25.069" v="5"/>
        <pc:sldMkLst>
          <pc:docMk/>
          <pc:sldMk cId="3593085826" sldId="280"/>
        </pc:sldMkLst>
      </pc:sldChg>
      <pc:sldChg chg="modNotes">
        <pc:chgData name="Jeppe Spanggaard" userId="S::js@evobis.dk::ebe30bb7-7d96-4dcf-9172-356c9bd9a756" providerId="AD" clId="Web-{25CC7AD6-8656-CEB1-CB59-CE661CE9D389}" dt="2023-09-05T14:11:44.601" v="7"/>
        <pc:sldMkLst>
          <pc:docMk/>
          <pc:sldMk cId="2931122407" sldId="281"/>
        </pc:sldMkLst>
      </pc:sldChg>
    </pc:docChg>
  </pc:docChgLst>
</pc:chgInfo>
</file>

<file path=ppt/comments/modernComment_115_C5F7EC6C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2C0B909D-F744-48A2-86C2-5ABE787DAD39}" authorId="{BC824AA9-627F-E0B4-C886-63F7BA7BC4CA}" status="resolved" created="2023-09-04T18:33:32.096" complete="100000">
    <pc:sldMkLst xmlns:pc="http://schemas.microsoft.com/office/powerpoint/2013/main/command">
      <pc:docMk/>
      <pc:sldMk cId="3321359468" sldId="277"/>
    </pc:sldMkLst>
    <p188:txBody>
      <a:bodyPr/>
      <a:lstStyle/>
      <a:p>
        <a:r>
          <a:rPr lang="en-DK"/>
          <a:t>Andet parameter er (IIRC) redirect url, ikke tenant</a:t>
        </a:r>
      </a:p>
    </p188:txBody>
  </p188:cm>
</p188:cmLst>
</file>

<file path=ppt/comments/modernComment_116_494A147B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0A27FB2B-C97E-4758-AFF9-3E1E06E2B9E4}" authorId="{BC824AA9-627F-E0B4-C886-63F7BA7BC4CA}" status="resolved" created="2023-09-04T18:29:19.983" complete="100000">
    <pc:sldMkLst xmlns:pc="http://schemas.microsoft.com/office/powerpoint/2013/main/command">
      <pc:docMk/>
      <pc:sldMk cId="1229591675" sldId="278"/>
    </pc:sldMkLst>
    <p188:txBody>
      <a:bodyPr/>
      <a:lstStyle/>
      <a:p>
        <a:r>
          <a:rPr lang="en-DK"/>
          <a:t>Within reason</a:t>
        </a:r>
      </a:p>
    </p188:txBody>
  </p188:cm>
  <p188:cm id="{F3220EFF-330E-4BAE-BB9B-BB01C98D9C59}" authorId="{BC824AA9-627F-E0B4-C886-63F7BA7BC4CA}" status="resolved" created="2023-09-04T18:30:43.309" complete="100000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1229591675" sldId="278"/>
      <ac:spMk id="3" creationId="{909FE641-A437-00EF-3D2D-EED08F768CF4}"/>
      <ac:txMk cp="101" len="11">
        <ac:context len="158" hash="527379518"/>
      </ac:txMk>
    </ac:txMkLst>
    <p188:pos x="1719453" y="1876425"/>
    <p188:txBody>
      <a:bodyPr/>
      <a:lstStyle/>
      <a:p>
        <a:r>
          <a:rPr lang="en-DK"/>
          <a:t>Suuuuuuure. 😂</a:t>
        </a:r>
      </a:p>
    </p188:txBody>
  </p188:cm>
</p188:cmLst>
</file>

<file path=ppt/comments/modernComment_117_B31D190A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508817FE-C207-418F-BE23-D367ADA100BA}" authorId="{BC824AA9-627F-E0B4-C886-63F7BA7BC4CA}" status="resolved" created="2023-09-04T18:32:39.249" complete="100000">
    <pc:sldMkLst xmlns:pc="http://schemas.microsoft.com/office/powerpoint/2013/main/command">
      <pc:docMk/>
      <pc:sldMk cId="3005028618" sldId="279"/>
    </pc:sldMkLst>
    <p188:txBody>
      <a:bodyPr/>
      <a:lstStyle/>
      <a:p>
        <a:r>
          <a:rPr lang="en-DK"/>
          <a:t>Where we’re joining together several different components
</a:t>
        </a:r>
      </a:p>
    </p188:txBody>
  </p188:cm>
</p188:cmLst>
</file>

<file path=ppt/comments/modernComment_118_D62A2382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1C346AA7-097A-46EF-A2BE-DDC365A302A9}" authorId="{BC824AA9-627F-E0B4-C886-63F7BA7BC4CA}" status="resolved" created="2023-09-04T18:33:44.202" complete="100000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3593085826" sldId="280"/>
      <ac:spMk id="2" creationId="{CBE32301-9BEC-D357-08D9-C2165DC8DD0E}"/>
      <ac:txMk cp="31">
        <ac:context len="32" hash="85978507"/>
      </ac:txMk>
    </ac:txMkLst>
    <p188:txBody>
      <a:bodyPr/>
      <a:lstStyle/>
      <a:p>
        <a:r>
          <a:rPr lang="en-DK"/>
          <a:t>Drop kinda</a:t>
        </a:r>
      </a:p>
    </p188:txBody>
  </p188:cm>
  <p188:cm id="{29809269-A51D-4CF7-88DD-D20C10EC817B}" authorId="{BC824AA9-627F-E0B4-C886-63F7BA7BC4CA}" status="resolved" created="2023-09-04T18:33:51.798" complete="100000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3593085826" sldId="280"/>
      <ac:spMk id="3" creationId="{3747302E-DF5D-2C79-58BB-C077F8D0DAF2}"/>
      <ac:txMk cp="7" len="2">
        <ac:context len="53" hash="2711693910"/>
      </ac:txMk>
    </ac:txMkLst>
    <p188:txBody>
      <a:bodyPr/>
      <a:lstStyle/>
      <a:p>
        <a:r>
          <a:rPr lang="en-DK"/>
          <a:t>Are</a:t>
        </a:r>
      </a:p>
    </p188:txBody>
  </p188:cm>
  <p188:cm id="{61363986-C981-407C-9B14-D28432BD979E}" authorId="{BC824AA9-627F-E0B4-C886-63F7BA7BC4CA}" status="resolved" created="2023-09-04T18:34:17.600" complete="100000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3593085826" sldId="280"/>
      <ac:spMk id="3" creationId="{3747302E-DF5D-2C79-58BB-C077F8D0DAF2}"/>
      <ac:txMk cp="22" len="30">
        <ac:context len="53" hash="2711693910"/>
      </ac:txMk>
    </ac:txMkLst>
    <p188:txBody>
      <a:bodyPr/>
      <a:lstStyle/>
      <a:p>
        <a:r>
          <a:rPr lang="en-DK"/>
          <a:t>Using caching to our advantage</a:t>
        </a:r>
      </a:p>
    </p188:txBody>
  </p188:cm>
</p188:cmLst>
</file>

<file path=ppt/comments/modernComment_119_AEB560E7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55AF575C-C4B1-4BE8-85B5-B901B7790040}" authorId="{BC824AA9-627F-E0B4-C886-63F7BA7BC4CA}" status="resolved" created="2023-09-04T18:35:19.783" complete="100000">
    <pc:sldMkLst xmlns:pc="http://schemas.microsoft.com/office/powerpoint/2013/main/command">
      <pc:docMk/>
      <pc:sldMk cId="2931122407" sldId="281"/>
    </pc:sldMkLst>
    <p188:txBody>
      <a:bodyPr/>
      <a:lstStyle/>
      <a:p>
        <a:r>
          <a:rPr lang="en-DK"/>
          <a:t>Or at least attempts to</a:t>
        </a:r>
      </a:p>
    </p188:txBody>
  </p188:cm>
  <p188:cm id="{9A9BCFEA-AAC0-4993-9D10-FEEF7B33F41B}" authorId="{BC824AA9-627F-E0B4-C886-63F7BA7BC4CA}" status="resolved" created="2023-09-04T18:35:34.370" complete="100000">
    <pc:sldMkLst xmlns:pc="http://schemas.microsoft.com/office/powerpoint/2013/main/command">
      <pc:docMk/>
      <pc:sldMk cId="2931122407" sldId="281"/>
    </pc:sldMkLst>
    <p188:txBody>
      <a:bodyPr/>
      <a:lstStyle/>
      <a:p>
        <a:r>
          <a:rPr lang="en-DK"/>
          <a:t>Microsoft Entra ID - er det "rigtige" navn</a:t>
        </a:r>
      </a:p>
    </p188:txBody>
  </p188:cm>
</p188:cmLst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10" Type="http://schemas.openxmlformats.org/officeDocument/2006/relationships/image" Target="../media/image17.svg"/><Relationship Id="rId4" Type="http://schemas.openxmlformats.org/officeDocument/2006/relationships/image" Target="../media/image11.svg"/><Relationship Id="rId9" Type="http://schemas.openxmlformats.org/officeDocument/2006/relationships/image" Target="../media/image16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10" Type="http://schemas.openxmlformats.org/officeDocument/2006/relationships/image" Target="../media/image17.svg"/><Relationship Id="rId4" Type="http://schemas.openxmlformats.org/officeDocument/2006/relationships/image" Target="../media/image11.svg"/><Relationship Id="rId9" Type="http://schemas.openxmlformats.org/officeDocument/2006/relationships/image" Target="../media/image16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DDBC11A-495D-40D7-B880-93EB4FC4B750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0079B81-78D0-45C7-B28E-2C0ED4F3EB3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Demo</a:t>
          </a:r>
        </a:p>
      </dgm:t>
    </dgm:pt>
    <dgm:pt modelId="{6600CB3A-18C6-40BC-A6F6-165F0FB0EFE9}" type="sibTrans" cxnId="{C7682815-9D0C-4AF3-9C94-1BB83AD9715F}">
      <dgm:prSet/>
      <dgm:spPr/>
      <dgm:t>
        <a:bodyPr/>
        <a:lstStyle/>
        <a:p>
          <a:endParaRPr lang="en-US"/>
        </a:p>
      </dgm:t>
    </dgm:pt>
    <dgm:pt modelId="{5FA73B95-0A03-4D27-AEB3-FAD22A7EBAB3}" type="parTrans" cxnId="{C7682815-9D0C-4AF3-9C94-1BB83AD9715F}">
      <dgm:prSet/>
      <dgm:spPr/>
      <dgm:t>
        <a:bodyPr/>
        <a:lstStyle/>
        <a:p>
          <a:endParaRPr lang="en-US"/>
        </a:p>
      </dgm:t>
    </dgm:pt>
    <dgm:pt modelId="{A14C6405-168F-419E-93CB-174D3F92334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Why we built it</a:t>
          </a:r>
        </a:p>
      </dgm:t>
    </dgm:pt>
    <dgm:pt modelId="{6C8EDA64-9002-4EAA-B0F5-F67498A26842}" type="sibTrans" cxnId="{EFEDDABC-0B85-43D6-BCFE-347215AB144F}">
      <dgm:prSet/>
      <dgm:spPr/>
      <dgm:t>
        <a:bodyPr/>
        <a:lstStyle/>
        <a:p>
          <a:endParaRPr lang="en-US"/>
        </a:p>
      </dgm:t>
    </dgm:pt>
    <dgm:pt modelId="{E305EF40-2673-4BC1-86BA-E4B664A7F3E3}" type="parTrans" cxnId="{EFEDDABC-0B85-43D6-BCFE-347215AB144F}">
      <dgm:prSet/>
      <dgm:spPr/>
      <dgm:t>
        <a:bodyPr/>
        <a:lstStyle/>
        <a:p>
          <a:endParaRPr lang="en-US"/>
        </a:p>
      </dgm:t>
    </dgm:pt>
    <dgm:pt modelId="{713D919D-CBAF-484E-8B0F-318E63CEAD3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How we built it</a:t>
          </a:r>
        </a:p>
      </dgm:t>
    </dgm:pt>
    <dgm:pt modelId="{BEAC35DA-B82A-4DFB-952E-FF1E131F6898}" type="sibTrans" cxnId="{90051B70-97A5-4E8B-AFB2-DD6D8A90E2EA}">
      <dgm:prSet/>
      <dgm:spPr/>
      <dgm:t>
        <a:bodyPr/>
        <a:lstStyle/>
        <a:p>
          <a:endParaRPr lang="en-US"/>
        </a:p>
      </dgm:t>
    </dgm:pt>
    <dgm:pt modelId="{D70C1AD1-B6F2-48E4-BD06-4B05A6D20385}" type="parTrans" cxnId="{90051B70-97A5-4E8B-AFB2-DD6D8A90E2EA}">
      <dgm:prSet/>
      <dgm:spPr/>
      <dgm:t>
        <a:bodyPr/>
        <a:lstStyle/>
        <a:p>
          <a:endParaRPr lang="en-US"/>
        </a:p>
      </dgm:t>
    </dgm:pt>
    <dgm:pt modelId="{D0A2F1FB-833B-48F2-B694-DCEB51E438C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Code</a:t>
          </a:r>
        </a:p>
      </dgm:t>
    </dgm:pt>
    <dgm:pt modelId="{55C4D8B5-DEDD-4F8D-897A-D42A47623E90}" type="sibTrans" cxnId="{9E5E510C-F56E-41ED-953D-F96F673EE93A}">
      <dgm:prSet/>
      <dgm:spPr/>
      <dgm:t>
        <a:bodyPr/>
        <a:lstStyle/>
        <a:p>
          <a:endParaRPr lang="en-US"/>
        </a:p>
      </dgm:t>
    </dgm:pt>
    <dgm:pt modelId="{1FA888F9-18C0-415A-BD92-DF7AC3485346}" type="parTrans" cxnId="{9E5E510C-F56E-41ED-953D-F96F673EE93A}">
      <dgm:prSet/>
      <dgm:spPr/>
      <dgm:t>
        <a:bodyPr/>
        <a:lstStyle/>
        <a:p>
          <a:endParaRPr lang="en-US"/>
        </a:p>
      </dgm:t>
    </dgm:pt>
    <dgm:pt modelId="{17AAE677-A66E-4D98-92A1-A3EAA3FEF1F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Summary</a:t>
          </a:r>
        </a:p>
      </dgm:t>
    </dgm:pt>
    <dgm:pt modelId="{E47AC1B5-7715-4227-A1D3-F97306435341}" type="sibTrans" cxnId="{220E71AE-A515-4A3B-A07C-25EA11D2314E}">
      <dgm:prSet/>
      <dgm:spPr/>
      <dgm:t>
        <a:bodyPr/>
        <a:lstStyle/>
        <a:p>
          <a:endParaRPr lang="en-US"/>
        </a:p>
      </dgm:t>
    </dgm:pt>
    <dgm:pt modelId="{8866B510-3DF7-4F1D-86FE-63B7261E79C5}" type="parTrans" cxnId="{220E71AE-A515-4A3B-A07C-25EA11D2314E}">
      <dgm:prSet/>
      <dgm:spPr/>
      <dgm:t>
        <a:bodyPr/>
        <a:lstStyle/>
        <a:p>
          <a:endParaRPr lang="en-US"/>
        </a:p>
      </dgm:t>
    </dgm:pt>
    <dgm:pt modelId="{C8C80C4B-2B8E-4546-A87B-146F7F9C09B5}" type="pres">
      <dgm:prSet presAssocID="{EDDBC11A-495D-40D7-B880-93EB4FC4B750}" presName="root" presStyleCnt="0">
        <dgm:presLayoutVars>
          <dgm:dir/>
          <dgm:resizeHandles val="exact"/>
        </dgm:presLayoutVars>
      </dgm:prSet>
      <dgm:spPr/>
    </dgm:pt>
    <dgm:pt modelId="{B4CA9C5F-B029-4C21-844A-512A962EF832}" type="pres">
      <dgm:prSet presAssocID="{80079B81-78D0-45C7-B28E-2C0ED4F3EB31}" presName="compNode" presStyleCnt="0"/>
      <dgm:spPr/>
    </dgm:pt>
    <dgm:pt modelId="{AB323A5E-D4E2-4842-9197-AE74019AB65B}" type="pres">
      <dgm:prSet presAssocID="{80079B81-78D0-45C7-B28E-2C0ED4F3EB31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lay"/>
        </a:ext>
      </dgm:extLst>
    </dgm:pt>
    <dgm:pt modelId="{E2E15F70-1D6C-4CA7-9D5F-247C9B7B6892}" type="pres">
      <dgm:prSet presAssocID="{80079B81-78D0-45C7-B28E-2C0ED4F3EB31}" presName="spaceRect" presStyleCnt="0"/>
      <dgm:spPr/>
    </dgm:pt>
    <dgm:pt modelId="{F38BD3E0-700E-4EDD-8FFB-49B9F2417102}" type="pres">
      <dgm:prSet presAssocID="{80079B81-78D0-45C7-B28E-2C0ED4F3EB31}" presName="textRect" presStyleLbl="revTx" presStyleIdx="0" presStyleCnt="5">
        <dgm:presLayoutVars>
          <dgm:chMax val="1"/>
          <dgm:chPref val="1"/>
        </dgm:presLayoutVars>
      </dgm:prSet>
      <dgm:spPr/>
    </dgm:pt>
    <dgm:pt modelId="{868BF96A-3E66-4446-8E38-B0E2CD6E2E3F}" type="pres">
      <dgm:prSet presAssocID="{6600CB3A-18C6-40BC-A6F6-165F0FB0EFE9}" presName="sibTrans" presStyleCnt="0"/>
      <dgm:spPr/>
    </dgm:pt>
    <dgm:pt modelId="{933714FA-88F3-4BE2-97F3-FBE5A8B29221}" type="pres">
      <dgm:prSet presAssocID="{A14C6405-168F-419E-93CB-174D3F92334C}" presName="compNode" presStyleCnt="0"/>
      <dgm:spPr/>
    </dgm:pt>
    <dgm:pt modelId="{14475B44-A092-4D7B-86E6-54DE8267C7CB}" type="pres">
      <dgm:prSet presAssocID="{A14C6405-168F-419E-93CB-174D3F92334C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andshake"/>
        </a:ext>
      </dgm:extLst>
    </dgm:pt>
    <dgm:pt modelId="{B15640B7-CBD6-4189-83CC-ED4089E0EDB6}" type="pres">
      <dgm:prSet presAssocID="{A14C6405-168F-419E-93CB-174D3F92334C}" presName="spaceRect" presStyleCnt="0"/>
      <dgm:spPr/>
    </dgm:pt>
    <dgm:pt modelId="{DB3A760F-54B3-440B-95EC-E62511877AF2}" type="pres">
      <dgm:prSet presAssocID="{A14C6405-168F-419E-93CB-174D3F92334C}" presName="textRect" presStyleLbl="revTx" presStyleIdx="1" presStyleCnt="5">
        <dgm:presLayoutVars>
          <dgm:chMax val="1"/>
          <dgm:chPref val="1"/>
        </dgm:presLayoutVars>
      </dgm:prSet>
      <dgm:spPr/>
    </dgm:pt>
    <dgm:pt modelId="{997020D8-39F0-4B44-AB6D-617343B31B3F}" type="pres">
      <dgm:prSet presAssocID="{6C8EDA64-9002-4EAA-B0F5-F67498A26842}" presName="sibTrans" presStyleCnt="0"/>
      <dgm:spPr/>
    </dgm:pt>
    <dgm:pt modelId="{EE0F50E4-BA79-4BD0-9365-3CA91C56232F}" type="pres">
      <dgm:prSet presAssocID="{713D919D-CBAF-484E-8B0F-318E63CEAD3E}" presName="compNode" presStyleCnt="0"/>
      <dgm:spPr/>
    </dgm:pt>
    <dgm:pt modelId="{E378E753-34D2-4571-9792-C359C644D412}" type="pres">
      <dgm:prSet presAssocID="{713D919D-CBAF-484E-8B0F-318E63CEAD3E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ity"/>
        </a:ext>
      </dgm:extLst>
    </dgm:pt>
    <dgm:pt modelId="{DAF9CCAF-83F8-4759-A200-75C03F2152A1}" type="pres">
      <dgm:prSet presAssocID="{713D919D-CBAF-484E-8B0F-318E63CEAD3E}" presName="spaceRect" presStyleCnt="0"/>
      <dgm:spPr/>
    </dgm:pt>
    <dgm:pt modelId="{A7B7BF49-684F-49CF-BC9F-642B32D137D8}" type="pres">
      <dgm:prSet presAssocID="{713D919D-CBAF-484E-8B0F-318E63CEAD3E}" presName="textRect" presStyleLbl="revTx" presStyleIdx="2" presStyleCnt="5">
        <dgm:presLayoutVars>
          <dgm:chMax val="1"/>
          <dgm:chPref val="1"/>
        </dgm:presLayoutVars>
      </dgm:prSet>
      <dgm:spPr/>
    </dgm:pt>
    <dgm:pt modelId="{6929FB5F-D22E-45B5-8733-3ACB336E061F}" type="pres">
      <dgm:prSet presAssocID="{BEAC35DA-B82A-4DFB-952E-FF1E131F6898}" presName="sibTrans" presStyleCnt="0"/>
      <dgm:spPr/>
    </dgm:pt>
    <dgm:pt modelId="{F315084C-3B66-4157-A010-CD2DF6A9D638}" type="pres">
      <dgm:prSet presAssocID="{D0A2F1FB-833B-48F2-B694-DCEB51E438C1}" presName="compNode" presStyleCnt="0"/>
      <dgm:spPr/>
    </dgm:pt>
    <dgm:pt modelId="{7051A0C9-FA2D-490A-A0BD-868A8935BA2E}" type="pres">
      <dgm:prSet presAssocID="{D0A2F1FB-833B-48F2-B694-DCEB51E438C1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rcode"/>
        </a:ext>
      </dgm:extLst>
    </dgm:pt>
    <dgm:pt modelId="{B7DE3E90-696B-4E21-9662-6ECCD75A6D34}" type="pres">
      <dgm:prSet presAssocID="{D0A2F1FB-833B-48F2-B694-DCEB51E438C1}" presName="spaceRect" presStyleCnt="0"/>
      <dgm:spPr/>
    </dgm:pt>
    <dgm:pt modelId="{1E6FCA56-646B-44B0-A477-D71F9D6C21FA}" type="pres">
      <dgm:prSet presAssocID="{D0A2F1FB-833B-48F2-B694-DCEB51E438C1}" presName="textRect" presStyleLbl="revTx" presStyleIdx="3" presStyleCnt="5">
        <dgm:presLayoutVars>
          <dgm:chMax val="1"/>
          <dgm:chPref val="1"/>
        </dgm:presLayoutVars>
      </dgm:prSet>
      <dgm:spPr/>
    </dgm:pt>
    <dgm:pt modelId="{5EEFD213-C0D4-4524-9E13-34F1F7FD52FA}" type="pres">
      <dgm:prSet presAssocID="{55C4D8B5-DEDD-4F8D-897A-D42A47623E90}" presName="sibTrans" presStyleCnt="0"/>
      <dgm:spPr/>
    </dgm:pt>
    <dgm:pt modelId="{CE21E3DB-C34F-40D7-B4B2-01032AF8240F}" type="pres">
      <dgm:prSet presAssocID="{17AAE677-A66E-4D98-92A1-A3EAA3FEF1F0}" presName="compNode" presStyleCnt="0"/>
      <dgm:spPr/>
    </dgm:pt>
    <dgm:pt modelId="{073AE6ED-5F3F-45EA-9327-A1B9511B975D}" type="pres">
      <dgm:prSet presAssocID="{17AAE677-A66E-4D98-92A1-A3EAA3FEF1F0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iscellaneous"/>
        </a:ext>
      </dgm:extLst>
    </dgm:pt>
    <dgm:pt modelId="{8EF4648B-C55D-4C40-8865-E6C8E33B5BF7}" type="pres">
      <dgm:prSet presAssocID="{17AAE677-A66E-4D98-92A1-A3EAA3FEF1F0}" presName="spaceRect" presStyleCnt="0"/>
      <dgm:spPr/>
    </dgm:pt>
    <dgm:pt modelId="{A5C19FAF-5D6A-49AA-8C3C-3262C695FC80}" type="pres">
      <dgm:prSet presAssocID="{17AAE677-A66E-4D98-92A1-A3EAA3FEF1F0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9E5E510C-F56E-41ED-953D-F96F673EE93A}" srcId="{EDDBC11A-495D-40D7-B880-93EB4FC4B750}" destId="{D0A2F1FB-833B-48F2-B694-DCEB51E438C1}" srcOrd="3" destOrd="0" parTransId="{1FA888F9-18C0-415A-BD92-DF7AC3485346}" sibTransId="{55C4D8B5-DEDD-4F8D-897A-D42A47623E90}"/>
    <dgm:cxn modelId="{C7682815-9D0C-4AF3-9C94-1BB83AD9715F}" srcId="{EDDBC11A-495D-40D7-B880-93EB4FC4B750}" destId="{80079B81-78D0-45C7-B28E-2C0ED4F3EB31}" srcOrd="0" destOrd="0" parTransId="{5FA73B95-0A03-4D27-AEB3-FAD22A7EBAB3}" sibTransId="{6600CB3A-18C6-40BC-A6F6-165F0FB0EFE9}"/>
    <dgm:cxn modelId="{FF010922-A5F6-4639-8E09-A8D7593BDB69}" type="presOf" srcId="{713D919D-CBAF-484E-8B0F-318E63CEAD3E}" destId="{A7B7BF49-684F-49CF-BC9F-642B32D137D8}" srcOrd="0" destOrd="0" presId="urn:microsoft.com/office/officeart/2018/2/layout/IconLabelList"/>
    <dgm:cxn modelId="{A146AE2D-1BB1-47F3-A0E9-E803D27EE3AB}" type="presOf" srcId="{17AAE677-A66E-4D98-92A1-A3EAA3FEF1F0}" destId="{A5C19FAF-5D6A-49AA-8C3C-3262C695FC80}" srcOrd="0" destOrd="0" presId="urn:microsoft.com/office/officeart/2018/2/layout/IconLabelList"/>
    <dgm:cxn modelId="{90051B70-97A5-4E8B-AFB2-DD6D8A90E2EA}" srcId="{EDDBC11A-495D-40D7-B880-93EB4FC4B750}" destId="{713D919D-CBAF-484E-8B0F-318E63CEAD3E}" srcOrd="2" destOrd="0" parTransId="{D70C1AD1-B6F2-48E4-BD06-4B05A6D20385}" sibTransId="{BEAC35DA-B82A-4DFB-952E-FF1E131F6898}"/>
    <dgm:cxn modelId="{C2CABC94-B82E-4591-B992-694F5B51A964}" type="presOf" srcId="{D0A2F1FB-833B-48F2-B694-DCEB51E438C1}" destId="{1E6FCA56-646B-44B0-A477-D71F9D6C21FA}" srcOrd="0" destOrd="0" presId="urn:microsoft.com/office/officeart/2018/2/layout/IconLabelList"/>
    <dgm:cxn modelId="{387D339C-C935-4D95-AEAA-CE0E476A1EFB}" type="presOf" srcId="{80079B81-78D0-45C7-B28E-2C0ED4F3EB31}" destId="{F38BD3E0-700E-4EDD-8FFB-49B9F2417102}" srcOrd="0" destOrd="0" presId="urn:microsoft.com/office/officeart/2018/2/layout/IconLabelList"/>
    <dgm:cxn modelId="{1ED9E0AB-6936-4142-BEA7-F31F4889D373}" type="presOf" srcId="{A14C6405-168F-419E-93CB-174D3F92334C}" destId="{DB3A760F-54B3-440B-95EC-E62511877AF2}" srcOrd="0" destOrd="0" presId="urn:microsoft.com/office/officeart/2018/2/layout/IconLabelList"/>
    <dgm:cxn modelId="{220E71AE-A515-4A3B-A07C-25EA11D2314E}" srcId="{EDDBC11A-495D-40D7-B880-93EB4FC4B750}" destId="{17AAE677-A66E-4D98-92A1-A3EAA3FEF1F0}" srcOrd="4" destOrd="0" parTransId="{8866B510-3DF7-4F1D-86FE-63B7261E79C5}" sibTransId="{E47AC1B5-7715-4227-A1D3-F97306435341}"/>
    <dgm:cxn modelId="{EFEDDABC-0B85-43D6-BCFE-347215AB144F}" srcId="{EDDBC11A-495D-40D7-B880-93EB4FC4B750}" destId="{A14C6405-168F-419E-93CB-174D3F92334C}" srcOrd="1" destOrd="0" parTransId="{E305EF40-2673-4BC1-86BA-E4B664A7F3E3}" sibTransId="{6C8EDA64-9002-4EAA-B0F5-F67498A26842}"/>
    <dgm:cxn modelId="{005A35C9-DD8C-4B51-A736-1133E2D41386}" type="presOf" srcId="{EDDBC11A-495D-40D7-B880-93EB4FC4B750}" destId="{C8C80C4B-2B8E-4546-A87B-146F7F9C09B5}" srcOrd="0" destOrd="0" presId="urn:microsoft.com/office/officeart/2018/2/layout/IconLabelList"/>
    <dgm:cxn modelId="{114075E8-AA18-4B56-9A4C-1C9A4B68389C}" type="presParOf" srcId="{C8C80C4B-2B8E-4546-A87B-146F7F9C09B5}" destId="{B4CA9C5F-B029-4C21-844A-512A962EF832}" srcOrd="0" destOrd="0" presId="urn:microsoft.com/office/officeart/2018/2/layout/IconLabelList"/>
    <dgm:cxn modelId="{525AB391-C695-420A-8974-357367E7EF62}" type="presParOf" srcId="{B4CA9C5F-B029-4C21-844A-512A962EF832}" destId="{AB323A5E-D4E2-4842-9197-AE74019AB65B}" srcOrd="0" destOrd="0" presId="urn:microsoft.com/office/officeart/2018/2/layout/IconLabelList"/>
    <dgm:cxn modelId="{2833EF04-499B-4486-BEC7-14B8891EB410}" type="presParOf" srcId="{B4CA9C5F-B029-4C21-844A-512A962EF832}" destId="{E2E15F70-1D6C-4CA7-9D5F-247C9B7B6892}" srcOrd="1" destOrd="0" presId="urn:microsoft.com/office/officeart/2018/2/layout/IconLabelList"/>
    <dgm:cxn modelId="{D7F0F531-F539-40D2-8E73-01204DF267D8}" type="presParOf" srcId="{B4CA9C5F-B029-4C21-844A-512A962EF832}" destId="{F38BD3E0-700E-4EDD-8FFB-49B9F2417102}" srcOrd="2" destOrd="0" presId="urn:microsoft.com/office/officeart/2018/2/layout/IconLabelList"/>
    <dgm:cxn modelId="{A7DE6753-101C-4930-9AA8-15BE2843BD0A}" type="presParOf" srcId="{C8C80C4B-2B8E-4546-A87B-146F7F9C09B5}" destId="{868BF96A-3E66-4446-8E38-B0E2CD6E2E3F}" srcOrd="1" destOrd="0" presId="urn:microsoft.com/office/officeart/2018/2/layout/IconLabelList"/>
    <dgm:cxn modelId="{30A5FA81-C7FB-4ACF-9B45-B91C932D6C2A}" type="presParOf" srcId="{C8C80C4B-2B8E-4546-A87B-146F7F9C09B5}" destId="{933714FA-88F3-4BE2-97F3-FBE5A8B29221}" srcOrd="2" destOrd="0" presId="urn:microsoft.com/office/officeart/2018/2/layout/IconLabelList"/>
    <dgm:cxn modelId="{5AFD535A-01FB-4E6A-9387-12E5F938A2B9}" type="presParOf" srcId="{933714FA-88F3-4BE2-97F3-FBE5A8B29221}" destId="{14475B44-A092-4D7B-86E6-54DE8267C7CB}" srcOrd="0" destOrd="0" presId="urn:microsoft.com/office/officeart/2018/2/layout/IconLabelList"/>
    <dgm:cxn modelId="{DC481AB7-4FF7-464A-BF7F-034276492DA2}" type="presParOf" srcId="{933714FA-88F3-4BE2-97F3-FBE5A8B29221}" destId="{B15640B7-CBD6-4189-83CC-ED4089E0EDB6}" srcOrd="1" destOrd="0" presId="urn:microsoft.com/office/officeart/2018/2/layout/IconLabelList"/>
    <dgm:cxn modelId="{95A376ED-916F-406C-BB02-0A5BD487C95F}" type="presParOf" srcId="{933714FA-88F3-4BE2-97F3-FBE5A8B29221}" destId="{DB3A760F-54B3-440B-95EC-E62511877AF2}" srcOrd="2" destOrd="0" presId="urn:microsoft.com/office/officeart/2018/2/layout/IconLabelList"/>
    <dgm:cxn modelId="{3B44C336-A8B0-4D46-AA38-99AD16AE8C8D}" type="presParOf" srcId="{C8C80C4B-2B8E-4546-A87B-146F7F9C09B5}" destId="{997020D8-39F0-4B44-AB6D-617343B31B3F}" srcOrd="3" destOrd="0" presId="urn:microsoft.com/office/officeart/2018/2/layout/IconLabelList"/>
    <dgm:cxn modelId="{CCC89F16-30AB-4D80-9131-4B73686C9B93}" type="presParOf" srcId="{C8C80C4B-2B8E-4546-A87B-146F7F9C09B5}" destId="{EE0F50E4-BA79-4BD0-9365-3CA91C56232F}" srcOrd="4" destOrd="0" presId="urn:microsoft.com/office/officeart/2018/2/layout/IconLabelList"/>
    <dgm:cxn modelId="{60620033-89B3-4A37-BA95-ABAFF0BD5B5F}" type="presParOf" srcId="{EE0F50E4-BA79-4BD0-9365-3CA91C56232F}" destId="{E378E753-34D2-4571-9792-C359C644D412}" srcOrd="0" destOrd="0" presId="urn:microsoft.com/office/officeart/2018/2/layout/IconLabelList"/>
    <dgm:cxn modelId="{54A6106B-E90A-47E9-9E15-6FA641636E82}" type="presParOf" srcId="{EE0F50E4-BA79-4BD0-9365-3CA91C56232F}" destId="{DAF9CCAF-83F8-4759-A200-75C03F2152A1}" srcOrd="1" destOrd="0" presId="urn:microsoft.com/office/officeart/2018/2/layout/IconLabelList"/>
    <dgm:cxn modelId="{BDA6869F-9882-459E-BFD7-CB389D94BF9E}" type="presParOf" srcId="{EE0F50E4-BA79-4BD0-9365-3CA91C56232F}" destId="{A7B7BF49-684F-49CF-BC9F-642B32D137D8}" srcOrd="2" destOrd="0" presId="urn:microsoft.com/office/officeart/2018/2/layout/IconLabelList"/>
    <dgm:cxn modelId="{5621626B-4FAE-421B-AA91-FAECB08ED76A}" type="presParOf" srcId="{C8C80C4B-2B8E-4546-A87B-146F7F9C09B5}" destId="{6929FB5F-D22E-45B5-8733-3ACB336E061F}" srcOrd="5" destOrd="0" presId="urn:microsoft.com/office/officeart/2018/2/layout/IconLabelList"/>
    <dgm:cxn modelId="{222E4688-46B3-44C6-96FD-39BDEFC76E0C}" type="presParOf" srcId="{C8C80C4B-2B8E-4546-A87B-146F7F9C09B5}" destId="{F315084C-3B66-4157-A010-CD2DF6A9D638}" srcOrd="6" destOrd="0" presId="urn:microsoft.com/office/officeart/2018/2/layout/IconLabelList"/>
    <dgm:cxn modelId="{30B08B45-B667-4308-A7E8-2D93E1073565}" type="presParOf" srcId="{F315084C-3B66-4157-A010-CD2DF6A9D638}" destId="{7051A0C9-FA2D-490A-A0BD-868A8935BA2E}" srcOrd="0" destOrd="0" presId="urn:microsoft.com/office/officeart/2018/2/layout/IconLabelList"/>
    <dgm:cxn modelId="{6DA67B16-004A-4437-B964-1E9F4D52D5B9}" type="presParOf" srcId="{F315084C-3B66-4157-A010-CD2DF6A9D638}" destId="{B7DE3E90-696B-4E21-9662-6ECCD75A6D34}" srcOrd="1" destOrd="0" presId="urn:microsoft.com/office/officeart/2018/2/layout/IconLabelList"/>
    <dgm:cxn modelId="{DFFD40CD-0529-4654-8BAC-21C650B478F4}" type="presParOf" srcId="{F315084C-3B66-4157-A010-CD2DF6A9D638}" destId="{1E6FCA56-646B-44B0-A477-D71F9D6C21FA}" srcOrd="2" destOrd="0" presId="urn:microsoft.com/office/officeart/2018/2/layout/IconLabelList"/>
    <dgm:cxn modelId="{7BCE8493-8ACF-4C3D-BCB0-5F9139D54EAA}" type="presParOf" srcId="{C8C80C4B-2B8E-4546-A87B-146F7F9C09B5}" destId="{5EEFD213-C0D4-4524-9E13-34F1F7FD52FA}" srcOrd="7" destOrd="0" presId="urn:microsoft.com/office/officeart/2018/2/layout/IconLabelList"/>
    <dgm:cxn modelId="{F677C179-CEE9-4446-A9AB-085F611D6454}" type="presParOf" srcId="{C8C80C4B-2B8E-4546-A87B-146F7F9C09B5}" destId="{CE21E3DB-C34F-40D7-B4B2-01032AF8240F}" srcOrd="8" destOrd="0" presId="urn:microsoft.com/office/officeart/2018/2/layout/IconLabelList"/>
    <dgm:cxn modelId="{687BDAAE-BA7D-4DD9-88CB-6301066AC88F}" type="presParOf" srcId="{CE21E3DB-C34F-40D7-B4B2-01032AF8240F}" destId="{073AE6ED-5F3F-45EA-9327-A1B9511B975D}" srcOrd="0" destOrd="0" presId="urn:microsoft.com/office/officeart/2018/2/layout/IconLabelList"/>
    <dgm:cxn modelId="{BB943BCA-01CC-4088-9C97-7CBCF27772AC}" type="presParOf" srcId="{CE21E3DB-C34F-40D7-B4B2-01032AF8240F}" destId="{8EF4648B-C55D-4C40-8865-E6C8E33B5BF7}" srcOrd="1" destOrd="0" presId="urn:microsoft.com/office/officeart/2018/2/layout/IconLabelList"/>
    <dgm:cxn modelId="{16A4BD47-62F1-4198-99E6-3B82E984D3C9}" type="presParOf" srcId="{CE21E3DB-C34F-40D7-B4B2-01032AF8240F}" destId="{A5C19FAF-5D6A-49AA-8C3C-3262C695FC80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B323A5E-D4E2-4842-9197-AE74019AB65B}">
      <dsp:nvSpPr>
        <dsp:cNvPr id="0" name=""/>
        <dsp:cNvSpPr/>
      </dsp:nvSpPr>
      <dsp:spPr>
        <a:xfrm>
          <a:off x="461970" y="1336158"/>
          <a:ext cx="750673" cy="75067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38BD3E0-700E-4EDD-8FFB-49B9F2417102}">
      <dsp:nvSpPr>
        <dsp:cNvPr id="0" name=""/>
        <dsp:cNvSpPr/>
      </dsp:nvSpPr>
      <dsp:spPr>
        <a:xfrm>
          <a:off x="3224" y="2347912"/>
          <a:ext cx="1668164" cy="6672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Demo</a:t>
          </a:r>
        </a:p>
      </dsp:txBody>
      <dsp:txXfrm>
        <a:off x="3224" y="2347912"/>
        <a:ext cx="1668164" cy="667265"/>
      </dsp:txXfrm>
    </dsp:sp>
    <dsp:sp modelId="{14475B44-A092-4D7B-86E6-54DE8267C7CB}">
      <dsp:nvSpPr>
        <dsp:cNvPr id="0" name=""/>
        <dsp:cNvSpPr/>
      </dsp:nvSpPr>
      <dsp:spPr>
        <a:xfrm>
          <a:off x="2422062" y="1336158"/>
          <a:ext cx="750673" cy="75067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B3A760F-54B3-440B-95EC-E62511877AF2}">
      <dsp:nvSpPr>
        <dsp:cNvPr id="0" name=""/>
        <dsp:cNvSpPr/>
      </dsp:nvSpPr>
      <dsp:spPr>
        <a:xfrm>
          <a:off x="1963317" y="2347912"/>
          <a:ext cx="1668164" cy="6672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Why we built it</a:t>
          </a:r>
        </a:p>
      </dsp:txBody>
      <dsp:txXfrm>
        <a:off x="1963317" y="2347912"/>
        <a:ext cx="1668164" cy="667265"/>
      </dsp:txXfrm>
    </dsp:sp>
    <dsp:sp modelId="{E378E753-34D2-4571-9792-C359C644D412}">
      <dsp:nvSpPr>
        <dsp:cNvPr id="0" name=""/>
        <dsp:cNvSpPr/>
      </dsp:nvSpPr>
      <dsp:spPr>
        <a:xfrm>
          <a:off x="4382155" y="1336158"/>
          <a:ext cx="750673" cy="75067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B7BF49-684F-49CF-BC9F-642B32D137D8}">
      <dsp:nvSpPr>
        <dsp:cNvPr id="0" name=""/>
        <dsp:cNvSpPr/>
      </dsp:nvSpPr>
      <dsp:spPr>
        <a:xfrm>
          <a:off x="3923410" y="2347912"/>
          <a:ext cx="1668164" cy="6672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How we built it</a:t>
          </a:r>
        </a:p>
      </dsp:txBody>
      <dsp:txXfrm>
        <a:off x="3923410" y="2347912"/>
        <a:ext cx="1668164" cy="667265"/>
      </dsp:txXfrm>
    </dsp:sp>
    <dsp:sp modelId="{7051A0C9-FA2D-490A-A0BD-868A8935BA2E}">
      <dsp:nvSpPr>
        <dsp:cNvPr id="0" name=""/>
        <dsp:cNvSpPr/>
      </dsp:nvSpPr>
      <dsp:spPr>
        <a:xfrm>
          <a:off x="6342248" y="1336158"/>
          <a:ext cx="750673" cy="75067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E6FCA56-646B-44B0-A477-D71F9D6C21FA}">
      <dsp:nvSpPr>
        <dsp:cNvPr id="0" name=""/>
        <dsp:cNvSpPr/>
      </dsp:nvSpPr>
      <dsp:spPr>
        <a:xfrm>
          <a:off x="5883503" y="2347912"/>
          <a:ext cx="1668164" cy="6672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Code</a:t>
          </a:r>
        </a:p>
      </dsp:txBody>
      <dsp:txXfrm>
        <a:off x="5883503" y="2347912"/>
        <a:ext cx="1668164" cy="667265"/>
      </dsp:txXfrm>
    </dsp:sp>
    <dsp:sp modelId="{073AE6ED-5F3F-45EA-9327-A1B9511B975D}">
      <dsp:nvSpPr>
        <dsp:cNvPr id="0" name=""/>
        <dsp:cNvSpPr/>
      </dsp:nvSpPr>
      <dsp:spPr>
        <a:xfrm>
          <a:off x="8302341" y="1336158"/>
          <a:ext cx="750673" cy="750673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C19FAF-5D6A-49AA-8C3C-3262C695FC80}">
      <dsp:nvSpPr>
        <dsp:cNvPr id="0" name=""/>
        <dsp:cNvSpPr/>
      </dsp:nvSpPr>
      <dsp:spPr>
        <a:xfrm>
          <a:off x="7843596" y="2347912"/>
          <a:ext cx="1668164" cy="6672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Summary</a:t>
          </a:r>
        </a:p>
      </dsp:txBody>
      <dsp:txXfrm>
        <a:off x="7843596" y="2347912"/>
        <a:ext cx="1668164" cy="66726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3" name="Pladsholder til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F4B558-7E45-4476-AD06-07C8D0451B9E}" type="datetimeFigureOut">
              <a:rPr lang="LID4096" smtClean="0"/>
              <a:t>09/05/2023</a:t>
            </a:fld>
            <a:endParaRPr lang="LID4096"/>
          </a:p>
        </p:txBody>
      </p:sp>
      <p:sp>
        <p:nvSpPr>
          <p:cNvPr id="4" name="Pladsholder til slidebille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LID4096"/>
          </a:p>
        </p:txBody>
      </p:sp>
      <p:sp>
        <p:nvSpPr>
          <p:cNvPr id="5" name="Pladsholder til no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LID4096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D7C6AF-F1AC-46F2-A4F1-BB3A3CBAB176}" type="slidenum">
              <a:rPr lang="LID4096" smtClean="0"/>
              <a:t>‹nr.›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8890174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D7C6AF-F1AC-46F2-A4F1-BB3A3CBAB176}" type="slidenum">
              <a:rPr lang="LID4096" smtClean="0"/>
              <a:t>1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925821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Our solution</a:t>
            </a:r>
            <a:endParaRPr lang="en-US" dirty="0"/>
          </a:p>
          <a:p>
            <a:r>
              <a:rPr lang="en-US" dirty="0"/>
              <a:t>Let's talk about the code; </a:t>
            </a:r>
          </a:p>
          <a:p>
            <a:r>
              <a:rPr lang="en-US" dirty="0"/>
              <a:t>We've aimed to keep it as simple and </a:t>
            </a:r>
            <a:r>
              <a:rPr lang="en-US" b="1" dirty="0"/>
              <a:t>segmented</a:t>
            </a:r>
            <a:r>
              <a:rPr lang="en-US" dirty="0"/>
              <a:t> as possible.</a:t>
            </a:r>
            <a:endParaRPr lang="en-US" dirty="0">
              <a:cs typeface="Calibri"/>
            </a:endParaRPr>
          </a:p>
          <a:p>
            <a:endParaRPr lang="en-US"/>
          </a:p>
          <a:p>
            <a:endParaRPr lang="en-US"/>
          </a:p>
          <a:p>
            <a:r>
              <a:rPr lang="en-US" dirty="0"/>
              <a:t>But how did we start the project? </a:t>
            </a:r>
            <a:endParaRPr lang="en-US" dirty="0">
              <a:cs typeface="Calibri" panose="020F0502020204030204"/>
            </a:endParaRPr>
          </a:p>
          <a:p>
            <a:r>
              <a:rPr lang="en-US" dirty="0"/>
              <a:t>First and foremost, we initiated the project with the Yeoman generator for the SharePoint Framework, aka SPFx as Dan mentioned. Therefore, the structure of the solution may seem familiar.</a:t>
            </a:r>
          </a:p>
          <a:p>
            <a:endParaRPr lang="en-US"/>
          </a:p>
          <a:p>
            <a:endParaRPr lang="en-US"/>
          </a:p>
          <a:p>
            <a:r>
              <a:rPr lang="en-US" dirty="0"/>
              <a:t>Yeoman gives a good starting point for a project, because it generates a lot of boilerplate code for us.</a:t>
            </a:r>
          </a:p>
          <a:p>
            <a:endParaRPr lang="en-US"/>
          </a:p>
          <a:p>
            <a:endParaRPr lang="en-US"/>
          </a:p>
          <a:p>
            <a:r>
              <a:rPr lang="en-US" dirty="0"/>
              <a:t>But why did we segment the code further?</a:t>
            </a:r>
          </a:p>
          <a:p>
            <a:r>
              <a:rPr lang="en-US" dirty="0"/>
              <a:t>Because Dan and I were working on the project at the same time, it was easy to divide the tasks and work on the project without making break changes all the time. </a:t>
            </a:r>
          </a:p>
          <a:p>
            <a:endParaRPr lang="en-US"/>
          </a:p>
          <a:p>
            <a:endParaRPr lang="en-US"/>
          </a:p>
          <a:p>
            <a:r>
              <a:rPr lang="en-US" dirty="0"/>
              <a:t>However, there are many additional benefits as well. </a:t>
            </a:r>
          </a:p>
          <a:p>
            <a:r>
              <a:rPr lang="en-US" dirty="0"/>
              <a:t>Segmenting the code brings several </a:t>
            </a:r>
            <a:r>
              <a:rPr lang="en-US" b="1" dirty="0"/>
              <a:t>advantages</a:t>
            </a:r>
            <a:r>
              <a:rPr lang="en-US" dirty="0"/>
              <a:t>. It makes the code more maintainable, scalable, and robust. </a:t>
            </a:r>
          </a:p>
          <a:p>
            <a:endParaRPr lang="en-US"/>
          </a:p>
          <a:p>
            <a:endParaRPr lang="en-US"/>
          </a:p>
          <a:p>
            <a:r>
              <a:rPr lang="en-US" dirty="0"/>
              <a:t>It may seem like extra effort at the beginning, but it pays off in the long run, especially as our application grows and evolves over time.</a:t>
            </a:r>
          </a:p>
          <a:p>
            <a:endParaRPr lang="en-US"/>
          </a:p>
          <a:p>
            <a:endParaRPr lang="en-US"/>
          </a:p>
          <a:p>
            <a:r>
              <a:rPr lang="en-US" dirty="0"/>
              <a:t>•Improved maintenance</a:t>
            </a:r>
          </a:p>
          <a:p>
            <a:r>
              <a:rPr lang="en-US" dirty="0"/>
              <a:t>•Reusability</a:t>
            </a:r>
          </a:p>
          <a:p>
            <a:r>
              <a:rPr lang="en-US" dirty="0"/>
              <a:t>•Readability</a:t>
            </a:r>
          </a:p>
          <a:p>
            <a:r>
              <a:rPr lang="en-US" dirty="0"/>
              <a:t>•Collaboration</a:t>
            </a:r>
          </a:p>
          <a:p>
            <a:r>
              <a:rPr lang="en-US" dirty="0"/>
              <a:t>•Testability</a:t>
            </a:r>
          </a:p>
          <a:p>
            <a:r>
              <a:rPr lang="en-US" dirty="0"/>
              <a:t>•Scalability</a:t>
            </a:r>
          </a:p>
          <a:p>
            <a:endParaRPr lang="en-US" b="1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D7C6AF-F1AC-46F2-A4F1-BB3A3CBAB176}" type="slidenum">
              <a:rPr lang="LID4096" smtClean="0"/>
              <a:t>11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3744921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We've made it easy for ourselves by utilizing various frameworks. </a:t>
            </a:r>
            <a:endParaRPr lang="en-US"/>
          </a:p>
          <a:p>
            <a:r>
              <a:rPr lang="en-US" dirty="0"/>
              <a:t>For instance, we've used Fluent UI to quickly and easily create a visual interface that resembles Microsoft's design. </a:t>
            </a:r>
            <a:endParaRPr lang="en-US" dirty="0">
              <a:cs typeface="Calibri"/>
            </a:endParaRPr>
          </a:p>
          <a:p>
            <a:r>
              <a:rPr lang="en-US" dirty="0"/>
              <a:t>For those who may not be familiar with Fluent UI, it's a framework that includes a variety of components and styles that can be integrated directly into your solution and already has a Microsoft look and feel.</a:t>
            </a:r>
            <a:endParaRPr lang="en-US" dirty="0">
              <a:cs typeface="Calibri"/>
            </a:endParaRPr>
          </a:p>
          <a:p>
            <a:endParaRPr lang="en-US"/>
          </a:p>
          <a:p>
            <a:endParaRPr lang="en-US"/>
          </a:p>
          <a:p>
            <a:r>
              <a:rPr lang="en-US" dirty="0"/>
              <a:t>Furthermore, the framework contains numerous methods that make it easy to manipulate the output of a component, allowing us to customize it according to our preferences.</a:t>
            </a:r>
            <a:endParaRPr lang="en-US" dirty="0">
              <a:cs typeface="Calibri"/>
            </a:endParaRPr>
          </a:p>
          <a:p>
            <a:endParaRPr lang="en-US"/>
          </a:p>
          <a:p>
            <a:endParaRPr lang="en-US"/>
          </a:p>
          <a:p>
            <a:r>
              <a:rPr lang="en-US" dirty="0"/>
              <a:t>Just take a look at these two pictures. </a:t>
            </a:r>
          </a:p>
          <a:p>
            <a:r>
              <a:rPr lang="en-US" dirty="0"/>
              <a:t>The left one is a standard Persona component, and the right one, is with our custom rendering.</a:t>
            </a:r>
            <a:endParaRPr lang="en-US" dirty="0">
              <a:cs typeface="Calibri"/>
            </a:endParaRPr>
          </a:p>
          <a:p>
            <a:r>
              <a:rPr lang="en-US" dirty="0"/>
              <a:t>Where we’re joining together several different components into one</a:t>
            </a:r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D7C6AF-F1AC-46F2-A4F1-BB3A3CBAB176}" type="slidenum">
              <a:rPr lang="LID4096" smtClean="0"/>
              <a:t>12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6954690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Similarly, we've employed </a:t>
            </a:r>
            <a:r>
              <a:rPr lang="en-US" dirty="0" err="1"/>
              <a:t>PnPjs</a:t>
            </a:r>
            <a:r>
              <a:rPr lang="en-US" dirty="0"/>
              <a:t> because the framework neatly </a:t>
            </a:r>
            <a:r>
              <a:rPr lang="en-US" b="1" dirty="0"/>
              <a:t>encapsulates</a:t>
            </a:r>
            <a:r>
              <a:rPr lang="en-US" dirty="0"/>
              <a:t> a lot of logic, allowing us to avoid writing extensive code and instead call individual methods. </a:t>
            </a:r>
          </a:p>
          <a:p>
            <a:endParaRPr lang="en-US"/>
          </a:p>
          <a:p>
            <a:endParaRPr lang="en-US"/>
          </a:p>
          <a:p>
            <a:r>
              <a:rPr lang="en-US" dirty="0"/>
              <a:t>A good example is the "</a:t>
            </a:r>
            <a:r>
              <a:rPr lang="en-US" dirty="0" err="1"/>
              <a:t>ResendInvitationByUserId</a:t>
            </a:r>
            <a:r>
              <a:rPr lang="en-US" dirty="0"/>
              <a:t>" method.</a:t>
            </a:r>
          </a:p>
          <a:p>
            <a:endParaRPr lang="en-US"/>
          </a:p>
          <a:p>
            <a:endParaRPr lang="en-US"/>
          </a:p>
          <a:p>
            <a:r>
              <a:rPr lang="en-US" dirty="0"/>
              <a:t>If we disregard our error handling for a moment, there's a line where you can really see how the logic is neatly </a:t>
            </a:r>
            <a:r>
              <a:rPr lang="en-US" b="1" dirty="0"/>
              <a:t>encapsulated</a:t>
            </a:r>
            <a:r>
              <a:rPr lang="en-US" dirty="0"/>
              <a:t> and presented in a straightforward manner.</a:t>
            </a:r>
          </a:p>
          <a:p>
            <a:endParaRPr lang="en-US"/>
          </a:p>
          <a:p>
            <a:endParaRPr lang="en-US"/>
          </a:p>
          <a:p>
            <a:r>
              <a:rPr lang="en-US" dirty="0"/>
              <a:t>Graph &gt; Invitations &gt; Create</a:t>
            </a:r>
          </a:p>
          <a:p>
            <a:endParaRPr lang="en-US"/>
          </a:p>
          <a:p>
            <a:endParaRPr lang="en-US"/>
          </a:p>
          <a:p>
            <a:r>
              <a:rPr lang="en-US" dirty="0"/>
              <a:t>The method takes an email address and specifies which URL the user should be invited to.</a:t>
            </a:r>
          </a:p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D7C6AF-F1AC-46F2-A4F1-BB3A3CBAB176}" type="slidenum">
              <a:rPr lang="LID4096" smtClean="0"/>
              <a:t>13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0474966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Additionally, when we, for example, </a:t>
            </a:r>
            <a:r>
              <a:rPr lang="en-US" b="1"/>
              <a:t>block</a:t>
            </a:r>
            <a:r>
              <a:rPr lang="en-US"/>
              <a:t> a user, it takes some time for this change to take effect.</a:t>
            </a:r>
          </a:p>
          <a:p>
            <a:endParaRPr lang="en-US"/>
          </a:p>
          <a:p>
            <a:endParaRPr lang="en-US"/>
          </a:p>
          <a:p>
            <a:r>
              <a:rPr lang="en-US"/>
              <a:t>Therefore, we make use of caching to keep track of users where a block action has been initiated.</a:t>
            </a:r>
          </a:p>
          <a:p>
            <a:endParaRPr lang="en-US"/>
          </a:p>
          <a:p>
            <a:endParaRPr lang="en-US"/>
          </a:p>
          <a:p>
            <a:r>
              <a:rPr lang="en-US"/>
              <a:t>Instead of providing no response when you press "Block User," we store it in a cache. </a:t>
            </a:r>
          </a:p>
          <a:p>
            <a:endParaRPr lang="en-US"/>
          </a:p>
          <a:p>
            <a:endParaRPr lang="en-US"/>
          </a:p>
          <a:p>
            <a:r>
              <a:rPr lang="en-US"/>
              <a:t>As a result, we can display that a blocking action has been initiated - see the image.</a:t>
            </a:r>
          </a:p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D7C6AF-F1AC-46F2-A4F1-BB3A3CBAB176}" type="slidenum">
              <a:rPr lang="LID4096" smtClean="0"/>
              <a:t>14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0720798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Additionally, we've incorporated small enhancements that improve the overall user experience with minimal effort. </a:t>
            </a:r>
          </a:p>
          <a:p>
            <a:endParaRPr lang="en-US"/>
          </a:p>
          <a:p>
            <a:endParaRPr lang="en-US"/>
          </a:p>
          <a:p>
            <a:r>
              <a:rPr lang="en-US" dirty="0"/>
              <a:t>For instance, when inviting a user and not having all the user's information but only an email address, we've created a "method" that finds the organization the user comes from, Or at least attempts to.</a:t>
            </a:r>
            <a:endParaRPr lang="en-US" dirty="0">
              <a:cs typeface="Calibri"/>
            </a:endParaRPr>
          </a:p>
          <a:p>
            <a:endParaRPr lang="en-US"/>
          </a:p>
          <a:p>
            <a:endParaRPr lang="en-US"/>
          </a:p>
          <a:p>
            <a:r>
              <a:rPr lang="en-US" dirty="0"/>
              <a:t>Another feature we've implemented, which is a small but valuable addition, is the ability to deep-link to Entra. It's incredibly easy to set up—all that's needed is a user ID.</a:t>
            </a:r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D7C6AF-F1AC-46F2-A4F1-BB3A3CBAB176}" type="slidenum">
              <a:rPr lang="LID4096" smtClean="0"/>
              <a:t>15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6558470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Fælles</a:t>
            </a:r>
            <a:endParaRPr lang="en-DK">
              <a:cs typeface="Calibri" panose="020F0502020204030204"/>
            </a:endParaRPr>
          </a:p>
          <a:p>
            <a:endParaRPr lang="en-US" dirty="0">
              <a:cs typeface="Calibri"/>
            </a:endParaRPr>
          </a:p>
          <a:p>
            <a:r>
              <a:rPr lang="en-US" b="1"/>
              <a:t>Cross-platform code, design, and interaction behavior</a:t>
            </a:r>
            <a:endParaRPr lang="en-US"/>
          </a:p>
          <a:p>
            <a:r>
              <a:rPr lang="en-US" dirty="0"/>
              <a:t>With the help of SPFx and the other frameworks we've described, it's easy to build a product that can be seamlessly used across platforms, whether it's on the web, desktop, or mobile. </a:t>
            </a:r>
            <a:endParaRPr lang="en-US" dirty="0">
              <a:cs typeface="Calibri"/>
            </a:endParaRPr>
          </a:p>
          <a:p>
            <a:endParaRPr lang="en-US"/>
          </a:p>
          <a:p>
            <a:r>
              <a:rPr lang="en-US" dirty="0"/>
              <a:t>It's the same codebase.</a:t>
            </a:r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D7C6AF-F1AC-46F2-A4F1-BB3A3CBAB176}" type="slidenum">
              <a:rPr lang="LID4096" smtClean="0"/>
              <a:t>16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3253880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D7C6AF-F1AC-46F2-A4F1-BB3A3CBAB176}" type="slidenum">
              <a:rPr lang="LID4096" smtClean="0"/>
              <a:t>2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6176422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D7C6AF-F1AC-46F2-A4F1-BB3A3CBAB176}" type="slidenum">
              <a:rPr lang="LID4096" smtClean="0"/>
              <a:t>3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8224751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Backup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D7C6AF-F1AC-46F2-A4F1-BB3A3CBAB176}" type="slidenum">
              <a:rPr lang="LID4096" smtClean="0"/>
              <a:t>5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6865045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Dan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D7C6AF-F1AC-46F2-A4F1-BB3A3CBAB176}" type="slidenum">
              <a:rPr lang="LID4096" smtClean="0"/>
              <a:t>6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8902343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Dan</a:t>
            </a:r>
            <a:endParaRPr lang="LID4096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D7C6AF-F1AC-46F2-A4F1-BB3A3CBAB176}" type="slidenum">
              <a:rPr lang="LID4096" smtClean="0"/>
              <a:t>7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656069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Dan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D7C6AF-F1AC-46F2-A4F1-BB3A3CBAB176}" type="slidenum">
              <a:rPr lang="LID4096" smtClean="0"/>
              <a:t>8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4148650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Dan</a:t>
            </a:r>
            <a:endParaRPr lang="en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D7C6AF-F1AC-46F2-A4F1-BB3A3CBAB176}" type="slidenum">
              <a:rPr lang="LID4096" smtClean="0"/>
              <a:t>9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5935898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Jeppe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D7C6AF-F1AC-46F2-A4F1-BB3A3CBAB176}" type="slidenum">
              <a:rPr lang="LID4096" smtClean="0"/>
              <a:t>10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8392833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da-DK"/>
              <a:t>Klik for at redigere titeltypografien i masteren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spc="3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da-DK"/>
              <a:t>Klik for at redigere undertiteltypografien i masteren</a:t>
            </a: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D6FD5-AD99-405C-B562-5F3F10127CC6}" type="datetimeFigureOut">
              <a:rPr lang="LID4096" smtClean="0"/>
              <a:t>09/05/2023</a:t>
            </a:fld>
            <a:endParaRPr lang="LID4096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15838-F54D-48C9-8998-1D2EC34C50EB}" type="slidenum">
              <a:rPr lang="LID4096" smtClean="0"/>
              <a:t>‹nr.›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7504222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og lodr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D6FD5-AD99-405C-B562-5F3F10127CC6}" type="datetimeFigureOut">
              <a:rPr lang="LID4096" smtClean="0"/>
              <a:t>09/05/2023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15838-F54D-48C9-8998-1D2EC34C50EB}" type="slidenum">
              <a:rPr lang="LID4096" smtClean="0"/>
              <a:t>‹nr.›</a:t>
            </a:fld>
            <a:endParaRPr lang="LID4096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3383335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et ti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da-DK"/>
              <a:t>Klik for at redigere titeltypografien i masteren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D6FD5-AD99-405C-B562-5F3F10127CC6}" type="datetimeFigureOut">
              <a:rPr lang="LID4096" smtClean="0"/>
              <a:t>09/05/2023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15838-F54D-48C9-8998-1D2EC34C50EB}" type="slidenum">
              <a:rPr lang="LID4096" smtClean="0"/>
              <a:t>‹nr.›</a:t>
            </a:fld>
            <a:endParaRPr lang="LID4096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9958707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D6FD5-AD99-405C-B562-5F3F10127CC6}" type="datetimeFigureOut">
              <a:rPr lang="LID4096" smtClean="0"/>
              <a:t>09/05/2023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15838-F54D-48C9-8998-1D2EC34C50EB}" type="slidenum">
              <a:rPr lang="LID4096" smtClean="0"/>
              <a:t>‹nr.›</a:t>
            </a:fld>
            <a:endParaRPr lang="LID4096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230831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fsnit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1"/>
            </a:lvl1pPr>
          </a:lstStyle>
          <a:p>
            <a:r>
              <a:rPr lang="da-DK"/>
              <a:t>Klik for at redigere titeltypografien i masteren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 spc="3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D6FD5-AD99-405C-B562-5F3F10127CC6}" type="datetimeFigureOut">
              <a:rPr lang="LID4096" smtClean="0"/>
              <a:t>09/05/2023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15838-F54D-48C9-8998-1D2EC34C50EB}" type="slidenum">
              <a:rPr lang="LID4096" smtClean="0"/>
              <a:t>‹nr.›</a:t>
            </a:fld>
            <a:endParaRPr lang="LID4096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8306272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dholdsobjek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D6FD5-AD99-405C-B562-5F3F10127CC6}" type="datetimeFigureOut">
              <a:rPr lang="LID4096" smtClean="0"/>
              <a:t>09/05/2023</a:t>
            </a:fld>
            <a:endParaRPr lang="LID4096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15838-F54D-48C9-8998-1D2EC34C50EB}" type="slidenum">
              <a:rPr lang="LID4096" smtClean="0"/>
              <a:t>‹nr.›</a:t>
            </a:fld>
            <a:endParaRPr lang="LID4096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9013616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da-DK"/>
              <a:t>Klik for at redigere teksttypografierne i masteren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D6FD5-AD99-405C-B562-5F3F10127CC6}" type="datetimeFigureOut">
              <a:rPr lang="LID4096" smtClean="0"/>
              <a:t>09/05/2023</a:t>
            </a:fld>
            <a:endParaRPr lang="LID4096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15838-F54D-48C9-8998-1D2EC34C50EB}" type="slidenum">
              <a:rPr lang="LID4096" smtClean="0"/>
              <a:t>‹nr.›</a:t>
            </a:fld>
            <a:endParaRPr lang="LID4096"/>
          </a:p>
        </p:txBody>
      </p:sp>
      <p:sp>
        <p:nvSpPr>
          <p:cNvPr id="11" name="Rectangle 10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9460796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D6FD5-AD99-405C-B562-5F3F10127CC6}" type="datetimeFigureOut">
              <a:rPr lang="LID4096" smtClean="0"/>
              <a:t>09/05/2023</a:t>
            </a:fld>
            <a:endParaRPr lang="LID4096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15838-F54D-48C9-8998-1D2EC34C50EB}" type="slidenum">
              <a:rPr lang="LID4096" smtClean="0"/>
              <a:t>‹nr.›</a:t>
            </a:fld>
            <a:endParaRPr lang="LID4096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5630580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D6FD5-AD99-405C-B562-5F3F10127CC6}" type="datetimeFigureOut">
              <a:rPr lang="LID4096" smtClean="0"/>
              <a:t>09/05/2023</a:t>
            </a:fld>
            <a:endParaRPr lang="LID4096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15838-F54D-48C9-8998-1D2EC34C50EB}" type="slidenum">
              <a:rPr lang="LID4096" smtClean="0"/>
              <a:t>‹nr.›</a:t>
            </a:fld>
            <a:endParaRPr lang="LID4096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924869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dhold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2800" b="1" baseline="0"/>
            </a:lvl1pPr>
          </a:lstStyle>
          <a:p>
            <a:r>
              <a:rPr lang="da-DK"/>
              <a:t>Klik for at redigere titeltypografien i masteren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D6FD5-AD99-405C-B562-5F3F10127CC6}" type="datetimeFigureOut">
              <a:rPr lang="LID4096" smtClean="0"/>
              <a:t>09/05/2023</a:t>
            </a:fld>
            <a:endParaRPr lang="LID4096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15838-F54D-48C9-8998-1D2EC34C50EB}" type="slidenum">
              <a:rPr lang="LID4096" smtClean="0"/>
              <a:t>‹nr.›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5932422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lede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da-DK"/>
              <a:t>Klik for at redigere titeltypografien i masteren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a-DK"/>
              <a:t>Klik på ikonet for at tilføje et billede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400" baseline="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D6FD5-AD99-405C-B562-5F3F10127CC6}" type="datetimeFigureOut">
              <a:rPr lang="LID4096" smtClean="0"/>
              <a:t>09/05/2023</a:t>
            </a:fld>
            <a:endParaRPr lang="LID4096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15838-F54D-48C9-8998-1D2EC34C50EB}" type="slidenum">
              <a:rPr lang="LID4096" smtClean="0"/>
              <a:t>‹nr.›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2779800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294198"/>
            <a:ext cx="9692640" cy="1397124"/>
          </a:xfrm>
          <a:prstGeom prst="rect">
            <a:avLst/>
          </a:prstGeom>
        </p:spPr>
        <p:txBody>
          <a:bodyPr vert="horz" lIns="91440" tIns="27432" rIns="91440" bIns="45720" rtlCol="0" anchor="b">
            <a:normAutofit/>
          </a:bodyPr>
          <a:lstStyle/>
          <a:p>
            <a:r>
              <a:rPr lang="da-DK"/>
              <a:t>Klik for at redigere titeltypografien i masteren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fld id="{AE0D6FD5-AD99-405C-B562-5F3F10127CC6}" type="datetimeFigureOut">
              <a:rPr lang="LID4096" smtClean="0"/>
              <a:t>09/05/2023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endParaRPr lang="LID4096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fld id="{91515838-F54D-48C9-8998-1D2EC34C50EB}" type="slidenum">
              <a:rPr lang="LID4096" smtClean="0"/>
              <a:t>‹nr.›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06065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 spc="-5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2000" kern="1200" spc="1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16_494A147B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17_B31D190A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15_C5F7EC6C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18_D62A2382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19_AEB560E7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5.png"/><Relationship Id="rId7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tanddant/slides" TargetMode="External"/><Relationship Id="rId5" Type="http://schemas.openxmlformats.org/officeDocument/2006/relationships/hyperlink" Target="https://github.com/Tanddant/TeamsGuestUserOverview" TargetMode="External"/><Relationship Id="rId10" Type="http://schemas.openxmlformats.org/officeDocument/2006/relationships/image" Target="../media/image7.png"/><Relationship Id="rId4" Type="http://schemas.openxmlformats.org/officeDocument/2006/relationships/image" Target="../media/image6.svg"/><Relationship Id="rId9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3.jpeg"/><Relationship Id="rId7" Type="http://schemas.openxmlformats.org/officeDocument/2006/relationships/image" Target="../media/image6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7.png"/><Relationship Id="rId7" Type="http://schemas.openxmlformats.org/officeDocument/2006/relationships/image" Target="../media/image6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teams.microsoft.com/_#/apps/5b49a92a-b891-4d54-9121-1dfdc22bbe7c/sections/27a00147-ddb7-474f-a867-36c0f0c8f582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line">
            <a:extLst>
              <a:ext uri="{FF2B5EF4-FFF2-40B4-BE49-F238E27FC236}">
                <a16:creationId xmlns:a16="http://schemas.microsoft.com/office/drawing/2014/main" id="{E24454EA-091B-5722-B2BB-EFD39FF8F2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1872" y="670741"/>
            <a:ext cx="9418320" cy="1227841"/>
          </a:xfrm>
        </p:spPr>
        <p:txBody>
          <a:bodyPr/>
          <a:lstStyle/>
          <a:p>
            <a:r>
              <a:rPr lang="en-US">
                <a:solidFill>
                  <a:srgbClr val="E6EDF3"/>
                </a:solidFill>
                <a:latin typeface="-apple-system"/>
              </a:rPr>
              <a:t>Guest User Overview</a:t>
            </a:r>
            <a:endParaRPr lang="LID4096"/>
          </a:p>
        </p:txBody>
      </p:sp>
      <p:sp>
        <p:nvSpPr>
          <p:cNvPr id="3" name="Undertitel 2">
            <a:extLst>
              <a:ext uri="{FF2B5EF4-FFF2-40B4-BE49-F238E27FC236}">
                <a16:creationId xmlns:a16="http://schemas.microsoft.com/office/drawing/2014/main" id="{0945745F-CFD2-558A-EA26-5A0CB41362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1872" y="1957500"/>
            <a:ext cx="6166450" cy="795128"/>
          </a:xfrm>
        </p:spPr>
        <p:txBody>
          <a:bodyPr>
            <a:normAutofit/>
          </a:bodyPr>
          <a:lstStyle/>
          <a:p>
            <a:r>
              <a:rPr lang="en-US"/>
              <a:t>Hack Together Microsoft Teams Global Hack 🏆 Productivity Winner</a:t>
            </a:r>
          </a:p>
        </p:txBody>
      </p:sp>
      <p:pic>
        <p:nvPicPr>
          <p:cNvPr id="8" name="Billede 7" descr="Et billede, der indeholder tekst, clipart&#10;&#10;Automatisk genereret beskrivelse">
            <a:extLst>
              <a:ext uri="{FF2B5EF4-FFF2-40B4-BE49-F238E27FC236}">
                <a16:creationId xmlns:a16="http://schemas.microsoft.com/office/drawing/2014/main" id="{E4844E6B-AC3B-8F35-5B94-76A29D1D227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8316" y="6215889"/>
            <a:ext cx="1749758" cy="4706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C7E6BFE-DC6E-5EEB-C469-E9D3E9D3DE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137920" y="3354806"/>
            <a:ext cx="5666224" cy="205716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4025138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lede 7" descr="Et billede, der indeholder tekst, skærmbillede, display/skærm/fremvisning, software&#10;&#10;Automatisk genereret beskrivelse">
            <a:extLst>
              <a:ext uri="{FF2B5EF4-FFF2-40B4-BE49-F238E27FC236}">
                <a16:creationId xmlns:a16="http://schemas.microsoft.com/office/drawing/2014/main" id="{89AA0E33-E90F-0BE9-DB74-D93537189F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2624"/>
            <a:ext cx="14916150" cy="6292751"/>
          </a:xfrm>
          <a:prstGeom prst="rect">
            <a:avLst/>
          </a:prstGeom>
        </p:spPr>
      </p:pic>
      <p:sp>
        <p:nvSpPr>
          <p:cNvPr id="20" name="Kombinationstegning: figur 19">
            <a:extLst>
              <a:ext uri="{FF2B5EF4-FFF2-40B4-BE49-F238E27FC236}">
                <a16:creationId xmlns:a16="http://schemas.microsoft.com/office/drawing/2014/main" id="{E1F79C09-0668-1060-4997-16B48C251F3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4973446" y="2630686"/>
                </a:moveTo>
                <a:cubicBezTo>
                  <a:pt x="5193530" y="2630686"/>
                  <a:pt x="5376939" y="2713995"/>
                  <a:pt x="5523674" y="2880612"/>
                </a:cubicBezTo>
                <a:cubicBezTo>
                  <a:pt x="5638067" y="3011186"/>
                  <a:pt x="5695263" y="3166002"/>
                  <a:pt x="5695263" y="3345061"/>
                </a:cubicBezTo>
                <a:cubicBezTo>
                  <a:pt x="5695263" y="3520399"/>
                  <a:pt x="5638066" y="3674595"/>
                  <a:pt x="5523674" y="3807649"/>
                </a:cubicBezTo>
                <a:cubicBezTo>
                  <a:pt x="5380679" y="3974266"/>
                  <a:pt x="5197270" y="4057575"/>
                  <a:pt x="4973446" y="4057575"/>
                </a:cubicBezTo>
                <a:cubicBezTo>
                  <a:pt x="4749623" y="4057575"/>
                  <a:pt x="4566834" y="3973637"/>
                  <a:pt x="4425079" y="3805759"/>
                </a:cubicBezTo>
                <a:cubicBezTo>
                  <a:pt x="4310686" y="3670225"/>
                  <a:pt x="4253490" y="3516659"/>
                  <a:pt x="4253490" y="3345061"/>
                </a:cubicBezTo>
                <a:cubicBezTo>
                  <a:pt x="4253490" y="3261752"/>
                  <a:pt x="4268412" y="3179683"/>
                  <a:pt x="4298256" y="3098855"/>
                </a:cubicBezTo>
                <a:cubicBezTo>
                  <a:pt x="4350480" y="2957100"/>
                  <a:pt x="4438145" y="2843633"/>
                  <a:pt x="4561248" y="2758454"/>
                </a:cubicBezTo>
                <a:cubicBezTo>
                  <a:pt x="4684350" y="2673275"/>
                  <a:pt x="4821750" y="2630686"/>
                  <a:pt x="4973446" y="2630686"/>
                </a:cubicBezTo>
                <a:close/>
                <a:moveTo>
                  <a:pt x="7447937" y="2617663"/>
                </a:moveTo>
                <a:lnTo>
                  <a:pt x="7598945" y="2617663"/>
                </a:lnTo>
                <a:cubicBezTo>
                  <a:pt x="7857457" y="2617663"/>
                  <a:pt x="8051960" y="2704083"/>
                  <a:pt x="8182456" y="2876921"/>
                </a:cubicBezTo>
                <a:cubicBezTo>
                  <a:pt x="8280648" y="3007494"/>
                  <a:pt x="8329744" y="3160440"/>
                  <a:pt x="8329744" y="3335759"/>
                </a:cubicBezTo>
                <a:cubicBezTo>
                  <a:pt x="8329744" y="3511078"/>
                  <a:pt x="8280648" y="3664644"/>
                  <a:pt x="8182456" y="3796458"/>
                </a:cubicBezTo>
                <a:cubicBezTo>
                  <a:pt x="8053201" y="3969296"/>
                  <a:pt x="7858697" y="4055715"/>
                  <a:pt x="7598945" y="4055715"/>
                </a:cubicBezTo>
                <a:lnTo>
                  <a:pt x="7447937" y="4055715"/>
                </a:lnTo>
                <a:close/>
                <a:moveTo>
                  <a:pt x="9425937" y="2066999"/>
                </a:moveTo>
                <a:lnTo>
                  <a:pt x="9425937" y="4606379"/>
                </a:lnTo>
                <a:lnTo>
                  <a:pt x="10871429" y="4606379"/>
                </a:lnTo>
                <a:lnTo>
                  <a:pt x="10871429" y="4055715"/>
                </a:lnTo>
                <a:lnTo>
                  <a:pt x="10086361" y="4055715"/>
                </a:lnTo>
                <a:lnTo>
                  <a:pt x="10086361" y="3601789"/>
                </a:lnTo>
                <a:lnTo>
                  <a:pt x="10828641" y="3601789"/>
                </a:lnTo>
                <a:lnTo>
                  <a:pt x="10828641" y="3051125"/>
                </a:lnTo>
                <a:lnTo>
                  <a:pt x="10086361" y="3051125"/>
                </a:lnTo>
                <a:lnTo>
                  <a:pt x="10086361" y="2617663"/>
                </a:lnTo>
                <a:lnTo>
                  <a:pt x="10871429" y="2617663"/>
                </a:lnTo>
                <a:lnTo>
                  <a:pt x="10871429" y="2066999"/>
                </a:lnTo>
                <a:close/>
                <a:moveTo>
                  <a:pt x="6787512" y="2066999"/>
                </a:moveTo>
                <a:lnTo>
                  <a:pt x="6787512" y="4606379"/>
                </a:lnTo>
                <a:lnTo>
                  <a:pt x="7762336" y="4606379"/>
                </a:lnTo>
                <a:cubicBezTo>
                  <a:pt x="7898762" y="4606379"/>
                  <a:pt x="8032708" y="4583435"/>
                  <a:pt x="8164172" y="4537546"/>
                </a:cubicBezTo>
                <a:cubicBezTo>
                  <a:pt x="8412219" y="4450730"/>
                  <a:pt x="8615928" y="4294770"/>
                  <a:pt x="8775298" y="4069668"/>
                </a:cubicBezTo>
                <a:cubicBezTo>
                  <a:pt x="8934668" y="3844565"/>
                  <a:pt x="9014352" y="3599929"/>
                  <a:pt x="9014352" y="3335759"/>
                </a:cubicBezTo>
                <a:cubicBezTo>
                  <a:pt x="9014352" y="3146003"/>
                  <a:pt x="8970945" y="2961828"/>
                  <a:pt x="8884127" y="2783235"/>
                </a:cubicBezTo>
                <a:cubicBezTo>
                  <a:pt x="8777468" y="2567434"/>
                  <a:pt x="8624299" y="2395041"/>
                  <a:pt x="8424621" y="2266057"/>
                </a:cubicBezTo>
                <a:cubicBezTo>
                  <a:pt x="8221223" y="2133352"/>
                  <a:pt x="8000461" y="2066999"/>
                  <a:pt x="7762336" y="2066999"/>
                </a:cubicBezTo>
                <a:close/>
                <a:moveTo>
                  <a:pt x="2679261" y="2013049"/>
                </a:moveTo>
                <a:cubicBezTo>
                  <a:pt x="2355559" y="2013049"/>
                  <a:pt x="2067205" y="2115369"/>
                  <a:pt x="1814197" y="2320007"/>
                </a:cubicBezTo>
                <a:cubicBezTo>
                  <a:pt x="1491736" y="2581697"/>
                  <a:pt x="1330506" y="2923381"/>
                  <a:pt x="1330506" y="3345061"/>
                </a:cubicBezTo>
                <a:cubicBezTo>
                  <a:pt x="1330506" y="3765500"/>
                  <a:pt x="1491736" y="4106565"/>
                  <a:pt x="1814197" y="4368254"/>
                </a:cubicBezTo>
                <a:cubicBezTo>
                  <a:pt x="2067205" y="4572893"/>
                  <a:pt x="2353699" y="4675212"/>
                  <a:pt x="2673680" y="4675212"/>
                </a:cubicBezTo>
                <a:cubicBezTo>
                  <a:pt x="2857234" y="4675212"/>
                  <a:pt x="3056912" y="4632424"/>
                  <a:pt x="3272713" y="4546848"/>
                </a:cubicBezTo>
                <a:lnTo>
                  <a:pt x="3272713" y="3756198"/>
                </a:lnTo>
                <a:cubicBezTo>
                  <a:pt x="3209364" y="3833616"/>
                  <a:pt x="3146015" y="3891055"/>
                  <a:pt x="3082666" y="3928513"/>
                </a:cubicBezTo>
                <a:cubicBezTo>
                  <a:pt x="2964670" y="3999672"/>
                  <a:pt x="2837982" y="4035251"/>
                  <a:pt x="2702602" y="4035251"/>
                </a:cubicBezTo>
                <a:cubicBezTo>
                  <a:pt x="2531198" y="4035251"/>
                  <a:pt x="2382147" y="3983646"/>
                  <a:pt x="2255449" y="3880435"/>
                </a:cubicBezTo>
                <a:cubicBezTo>
                  <a:pt x="2095226" y="3749862"/>
                  <a:pt x="2015115" y="3571404"/>
                  <a:pt x="2015115" y="3345061"/>
                </a:cubicBezTo>
                <a:cubicBezTo>
                  <a:pt x="2015115" y="3117478"/>
                  <a:pt x="2095226" y="2938400"/>
                  <a:pt x="2255449" y="2807826"/>
                </a:cubicBezTo>
                <a:cubicBezTo>
                  <a:pt x="2382147" y="2704615"/>
                  <a:pt x="2531198" y="2653010"/>
                  <a:pt x="2702602" y="2653010"/>
                </a:cubicBezTo>
                <a:cubicBezTo>
                  <a:pt x="2837982" y="2653010"/>
                  <a:pt x="2964670" y="2688589"/>
                  <a:pt x="3082666" y="2759748"/>
                </a:cubicBezTo>
                <a:cubicBezTo>
                  <a:pt x="3147255" y="2798466"/>
                  <a:pt x="3210604" y="2855905"/>
                  <a:pt x="3272713" y="2932063"/>
                </a:cubicBezTo>
                <a:lnTo>
                  <a:pt x="3272713" y="2141414"/>
                </a:lnTo>
                <a:cubicBezTo>
                  <a:pt x="3053191" y="2055837"/>
                  <a:pt x="2855374" y="2013049"/>
                  <a:pt x="2679261" y="2013049"/>
                </a:cubicBezTo>
                <a:close/>
                <a:moveTo>
                  <a:pt x="4973446" y="1990725"/>
                </a:moveTo>
                <a:cubicBezTo>
                  <a:pt x="4526962" y="1990725"/>
                  <a:pt x="4172875" y="2138933"/>
                  <a:pt x="3911186" y="2435349"/>
                </a:cubicBezTo>
                <a:cubicBezTo>
                  <a:pt x="3807006" y="2553171"/>
                  <a:pt x="3723910" y="2694868"/>
                  <a:pt x="3661898" y="2860439"/>
                </a:cubicBezTo>
                <a:cubicBezTo>
                  <a:pt x="3599886" y="3026011"/>
                  <a:pt x="3568881" y="3187551"/>
                  <a:pt x="3568881" y="3345061"/>
                </a:cubicBezTo>
                <a:cubicBezTo>
                  <a:pt x="3568881" y="3689846"/>
                  <a:pt x="3683602" y="3992463"/>
                  <a:pt x="3913046" y="4252912"/>
                </a:cubicBezTo>
                <a:cubicBezTo>
                  <a:pt x="4174735" y="4549328"/>
                  <a:pt x="4528202" y="4697536"/>
                  <a:pt x="4973446" y="4697536"/>
                </a:cubicBezTo>
                <a:cubicBezTo>
                  <a:pt x="5419931" y="4697536"/>
                  <a:pt x="5774017" y="4549328"/>
                  <a:pt x="6035707" y="4252912"/>
                </a:cubicBezTo>
                <a:cubicBezTo>
                  <a:pt x="6265150" y="3992463"/>
                  <a:pt x="6379872" y="3689846"/>
                  <a:pt x="6379872" y="3345061"/>
                </a:cubicBezTo>
                <a:cubicBezTo>
                  <a:pt x="6379872" y="2999035"/>
                  <a:pt x="6265150" y="2695798"/>
                  <a:pt x="6035707" y="2435349"/>
                </a:cubicBezTo>
                <a:cubicBezTo>
                  <a:pt x="5774018" y="2138933"/>
                  <a:pt x="5419931" y="1990725"/>
                  <a:pt x="4973446" y="1990725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0249429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8E3CA8-6C22-5E2C-8472-EB57D00625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294198"/>
            <a:ext cx="9692640" cy="1397124"/>
          </a:xfrm>
        </p:spPr>
        <p:txBody>
          <a:bodyPr>
            <a:normAutofit/>
          </a:bodyPr>
          <a:lstStyle/>
          <a:p>
            <a:r>
              <a:rPr lang="en-US"/>
              <a:t>Our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9FE641-A437-00EF-3D2D-EED08F768C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5852160" cy="435133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+mn-lt"/>
                <a:cs typeface="+mn-lt"/>
              </a:rPr>
              <a:t>Why is it </a:t>
            </a:r>
            <a:r>
              <a:rPr lang="en-US" b="1">
                <a:ea typeface="+mn-lt"/>
                <a:cs typeface="+mn-lt"/>
              </a:rPr>
              <a:t>beneficial</a:t>
            </a:r>
            <a:r>
              <a:rPr lang="en-US">
                <a:ea typeface="+mn-lt"/>
                <a:cs typeface="+mn-lt"/>
              </a:rPr>
              <a:t> to </a:t>
            </a:r>
            <a:r>
              <a:rPr lang="en-US" b="1">
                <a:ea typeface="+mn-lt"/>
                <a:cs typeface="+mn-lt"/>
              </a:rPr>
              <a:t>segment</a:t>
            </a:r>
            <a:r>
              <a:rPr lang="en-US">
                <a:ea typeface="+mn-lt"/>
                <a:cs typeface="+mn-lt"/>
              </a:rPr>
              <a:t> the code?</a:t>
            </a:r>
          </a:p>
          <a:p>
            <a:pPr lvl="1"/>
            <a:r>
              <a:rPr lang="en-US">
                <a:ea typeface="+mn-lt"/>
                <a:cs typeface="+mn-lt"/>
              </a:rPr>
              <a:t>Improved maintenance</a:t>
            </a:r>
            <a:endParaRPr lang="en-US"/>
          </a:p>
          <a:p>
            <a:pPr lvl="1"/>
            <a:r>
              <a:rPr lang="en-US">
                <a:ea typeface="+mn-lt"/>
                <a:cs typeface="+mn-lt"/>
              </a:rPr>
              <a:t>Reusability</a:t>
            </a:r>
            <a:endParaRPr lang="en-US"/>
          </a:p>
          <a:p>
            <a:pPr lvl="1"/>
            <a:r>
              <a:rPr lang="en-US">
                <a:ea typeface="+mn-lt"/>
                <a:cs typeface="+mn-lt"/>
              </a:rPr>
              <a:t>Readability</a:t>
            </a:r>
            <a:endParaRPr lang="en-US"/>
          </a:p>
          <a:p>
            <a:pPr lvl="1"/>
            <a:r>
              <a:rPr lang="en-US">
                <a:ea typeface="+mn-lt"/>
                <a:cs typeface="+mn-lt"/>
              </a:rPr>
              <a:t>Collaboration</a:t>
            </a:r>
            <a:endParaRPr lang="en-US"/>
          </a:p>
          <a:p>
            <a:pPr lvl="1"/>
            <a:r>
              <a:rPr lang="en-US">
                <a:ea typeface="+mn-lt"/>
                <a:cs typeface="+mn-lt"/>
              </a:rPr>
              <a:t>Testability</a:t>
            </a:r>
            <a:endParaRPr lang="en-US"/>
          </a:p>
          <a:p>
            <a:pPr lvl="1"/>
            <a:r>
              <a:rPr lang="en-US">
                <a:ea typeface="+mn-lt"/>
                <a:cs typeface="+mn-lt"/>
              </a:rPr>
              <a:t>Scalability</a:t>
            </a:r>
            <a:endParaRPr lang="en-US"/>
          </a:p>
          <a:p>
            <a:pPr marL="274320" lvl="1" indent="0">
              <a:buNone/>
            </a:pPr>
            <a:endParaRPr lang="en-US"/>
          </a:p>
          <a:p>
            <a:r>
              <a:rPr lang="en-US"/>
              <a:t>Framework used</a:t>
            </a:r>
          </a:p>
          <a:p>
            <a:pPr lvl="1">
              <a:buFont typeface="Wingdings 2" pitchFamily="34" charset="0"/>
              <a:buChar char=""/>
            </a:pPr>
            <a:r>
              <a:rPr lang="en-US" spc="10" err="1"/>
              <a:t>PnPjs</a:t>
            </a:r>
            <a:endParaRPr lang="en-US" spc="10"/>
          </a:p>
          <a:p>
            <a:pPr lvl="1">
              <a:buFont typeface="Wingdings 2" pitchFamily="34" charset="0"/>
              <a:buChar char=""/>
            </a:pPr>
            <a:r>
              <a:rPr lang="en-US" spc="10"/>
              <a:t>Fluent UI</a:t>
            </a:r>
          </a:p>
          <a:p>
            <a:pPr lvl="1">
              <a:buFont typeface="Wingdings 2" pitchFamily="34" charset="0"/>
              <a:buChar char=""/>
            </a:pPr>
            <a:endParaRPr lang="en-US" spc="10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970F3F00-8BEE-B16B-954A-4634D35F11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2084" y="1284931"/>
            <a:ext cx="3024972" cy="4893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591675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66E211-869C-5AAC-0180-49BD35408B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UI/UX made easy!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807F86-0B7E-1354-C6FE-2B1DFFB45C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1500" b="1">
                <a:solidFill>
                  <a:srgbClr val="040C28"/>
                </a:solidFill>
                <a:ea typeface="+mn-lt"/>
                <a:cs typeface="+mn-lt"/>
              </a:rPr>
              <a:t>Fluent UI</a:t>
            </a:r>
            <a:r>
              <a:rPr lang="en-US" sz="1500">
                <a:solidFill>
                  <a:srgbClr val="040C28"/>
                </a:solidFill>
                <a:ea typeface="+mn-lt"/>
                <a:cs typeface="+mn-lt"/>
              </a:rPr>
              <a:t> for creating beautiful, cross-platform apps that share code, design, and interaction behavior</a:t>
            </a:r>
          </a:p>
          <a:p>
            <a:r>
              <a:rPr lang="en-US" sz="1500">
                <a:solidFill>
                  <a:srgbClr val="040C28"/>
                </a:solidFill>
                <a:ea typeface="+mn-lt"/>
                <a:cs typeface="+mn-lt"/>
              </a:rPr>
              <a:t>Similar appearance</a:t>
            </a:r>
            <a:endParaRPr lang="en-US" sz="1500">
              <a:solidFill>
                <a:srgbClr val="040C28"/>
              </a:solidFill>
            </a:endParaRPr>
          </a:p>
          <a:p>
            <a:r>
              <a:rPr lang="en-US" sz="1500">
                <a:solidFill>
                  <a:srgbClr val="040C28"/>
                </a:solidFill>
              </a:rPr>
              <a:t>Custom renders</a:t>
            </a:r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D3F5A7AC-A60C-43C2-0A80-B699A9AFB4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5287" y="4243111"/>
            <a:ext cx="3830893" cy="8175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2C0840F6-C663-34D1-231C-BAFE989127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8288" y="4242036"/>
            <a:ext cx="3830893" cy="8565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05028618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68F8F-522A-3D22-836C-BEFE88499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>
                <a:ea typeface="+mj-lt"/>
                <a:cs typeface="+mj-lt"/>
              </a:rPr>
              <a:t>Simplicity with </a:t>
            </a:r>
            <a:r>
              <a:rPr lang="en-US" b="0" err="1">
                <a:ea typeface="+mj-lt"/>
                <a:cs typeface="+mj-lt"/>
              </a:rPr>
              <a:t>PnPjs</a:t>
            </a:r>
            <a:endParaRPr lang="en-US" err="1"/>
          </a:p>
        </p:txBody>
      </p:sp>
      <p:pic>
        <p:nvPicPr>
          <p:cNvPr id="5" name="Picture 4" descr="A computer code on a black background&#10;&#10;Description automatically generated">
            <a:extLst>
              <a:ext uri="{FF2B5EF4-FFF2-40B4-BE49-F238E27FC236}">
                <a16:creationId xmlns:a16="http://schemas.microsoft.com/office/drawing/2014/main" id="{FF5A3399-EA46-47BD-0BE6-D0DC08FCEF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2517" y="2470602"/>
            <a:ext cx="8581000" cy="2930700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5482EF8-823B-749D-A8C1-4C1A368F58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5852160" cy="435133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200">
                <a:solidFill>
                  <a:srgbClr val="374151"/>
                </a:solidFill>
                <a:ea typeface="+mn-lt"/>
                <a:cs typeface="+mn-lt"/>
              </a:rPr>
              <a:t>Neatly </a:t>
            </a:r>
            <a:r>
              <a:rPr lang="en-US" sz="1200" b="1">
                <a:ea typeface="+mn-lt"/>
                <a:cs typeface="+mn-lt"/>
              </a:rPr>
              <a:t>encapsulated</a:t>
            </a:r>
            <a:r>
              <a:rPr lang="en-US" sz="1200">
                <a:solidFill>
                  <a:srgbClr val="374151"/>
                </a:solidFill>
                <a:ea typeface="+mn-lt"/>
                <a:cs typeface="+mn-lt"/>
              </a:rPr>
              <a:t> logic</a:t>
            </a:r>
            <a:endParaRPr lang="en-US">
              <a:solidFill>
                <a:srgbClr val="595959"/>
              </a:solidFill>
              <a:ea typeface="+mn-lt"/>
              <a:cs typeface="+mn-lt"/>
            </a:endParaRPr>
          </a:p>
          <a:p>
            <a:r>
              <a:rPr lang="en-US" sz="1200">
                <a:solidFill>
                  <a:srgbClr val="374151"/>
                </a:solidFill>
                <a:ea typeface="+mn-lt"/>
                <a:cs typeface="+mn-lt"/>
              </a:rPr>
              <a:t>Avoid writing </a:t>
            </a:r>
            <a:r>
              <a:rPr lang="en-US" sz="1200" b="1">
                <a:solidFill>
                  <a:srgbClr val="374151"/>
                </a:solidFill>
                <a:ea typeface="+mn-lt"/>
                <a:cs typeface="+mn-lt"/>
              </a:rPr>
              <a:t>extensive </a:t>
            </a:r>
            <a:r>
              <a:rPr lang="en-US" sz="1200">
                <a:solidFill>
                  <a:srgbClr val="374151"/>
                </a:solidFill>
                <a:ea typeface="+mn-lt"/>
                <a:cs typeface="+mn-lt"/>
              </a:rPr>
              <a:t>code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F97B944-81CF-387B-00F2-059AEBB977AD}"/>
              </a:ext>
            </a:extLst>
          </p:cNvPr>
          <p:cNvSpPr/>
          <p:nvPr/>
        </p:nvSpPr>
        <p:spPr>
          <a:xfrm>
            <a:off x="5439627" y="3762865"/>
            <a:ext cx="346363" cy="1259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1197418-E816-371C-5227-9FE18EFCB73F}"/>
              </a:ext>
            </a:extLst>
          </p:cNvPr>
          <p:cNvSpPr/>
          <p:nvPr/>
        </p:nvSpPr>
        <p:spPr>
          <a:xfrm>
            <a:off x="5841664" y="3762865"/>
            <a:ext cx="734375" cy="1259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8972EFB-CDAB-D4BD-1923-6E8A930FB5B2}"/>
              </a:ext>
            </a:extLst>
          </p:cNvPr>
          <p:cNvSpPr/>
          <p:nvPr/>
        </p:nvSpPr>
        <p:spPr>
          <a:xfrm>
            <a:off x="6627038" y="3762865"/>
            <a:ext cx="421161" cy="1259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359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</p:bldLst>
  </p:timing>
  <p:extLst>
    <p:ext uri="{6950BFC3-D8DA-4A85-94F7-54DA5524770B}">
      <p188:commentRel xmlns:p188="http://schemas.microsoft.com/office/powerpoint/2018/8/main" r:id="rId3"/>
    </p:ext>
  </p:extLs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32301-9BEC-D357-08D9-C2165DC8DD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>
                <a:ea typeface="+mj-lt"/>
                <a:cs typeface="+mj-lt"/>
              </a:rPr>
              <a:t>Making the non-instant, instant</a:t>
            </a:r>
            <a:endParaRPr lang="en-US" b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47302E-DF5D-2C79-58BB-C077F8D0DA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Actions are "delayed"</a:t>
            </a:r>
          </a:p>
          <a:p>
            <a:r>
              <a:rPr lang="en-US">
                <a:solidFill>
                  <a:srgbClr val="595959"/>
                </a:solidFill>
                <a:latin typeface="Century Schoolbook"/>
                <a:cs typeface="Segoe UI"/>
              </a:rPr>
              <a:t>Using </a:t>
            </a:r>
            <a:r>
              <a:rPr lang="en-US" b="1">
                <a:solidFill>
                  <a:srgbClr val="595959"/>
                </a:solidFill>
                <a:latin typeface="Century Schoolbook"/>
                <a:cs typeface="Segoe UI"/>
              </a:rPr>
              <a:t>caching</a:t>
            </a:r>
            <a:r>
              <a:rPr lang="en-US">
                <a:solidFill>
                  <a:srgbClr val="595959"/>
                </a:solidFill>
                <a:latin typeface="Century Schoolbook"/>
                <a:cs typeface="Segoe UI"/>
              </a:rPr>
              <a:t> to our advantage</a:t>
            </a:r>
            <a:endParaRPr lang="en-US">
              <a:solidFill>
                <a:srgbClr val="595959"/>
              </a:solidFill>
              <a:latin typeface="Century Schoolbook"/>
            </a:endParaRPr>
          </a:p>
        </p:txBody>
      </p:sp>
      <p:pic>
        <p:nvPicPr>
          <p:cNvPr id="4" name="Picture 3" descr="A screenshot of a chat&#10;&#10;Description automatically generated">
            <a:extLst>
              <a:ext uri="{FF2B5EF4-FFF2-40B4-BE49-F238E27FC236}">
                <a16:creationId xmlns:a16="http://schemas.microsoft.com/office/drawing/2014/main" id="{582BCAEC-7D93-4483-6EEC-CFEFCF844F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1093" y="5319307"/>
            <a:ext cx="5139812" cy="120311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Picture 5" descr="A computer code on a black background&#10;&#10;Description automatically generated">
            <a:extLst>
              <a:ext uri="{FF2B5EF4-FFF2-40B4-BE49-F238E27FC236}">
                <a16:creationId xmlns:a16="http://schemas.microsoft.com/office/drawing/2014/main" id="{0B05FF96-FCD6-67B6-634B-BEDC2EB381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1158" y="2824370"/>
            <a:ext cx="6405716" cy="2358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085826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2B85A7-6CC3-9EEF-45E0-008FEA481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Small but effective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9042E2-BDBC-B596-970C-08DECFFC98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Collecting "organization" from email</a:t>
            </a:r>
          </a:p>
          <a:p>
            <a:endParaRPr lang="en-US">
              <a:ea typeface="+mn-lt"/>
              <a:cs typeface="+mn-lt"/>
            </a:endParaRPr>
          </a:p>
          <a:p>
            <a:endParaRPr lang="en-US">
              <a:ea typeface="+mn-lt"/>
              <a:cs typeface="+mn-lt"/>
            </a:endParaRPr>
          </a:p>
          <a:p>
            <a:endParaRPr lang="en-US">
              <a:ea typeface="+mn-lt"/>
              <a:cs typeface="+mn-lt"/>
            </a:endParaRPr>
          </a:p>
          <a:p>
            <a:endParaRPr lang="en-US">
              <a:ea typeface="+mn-lt"/>
              <a:cs typeface="+mn-lt"/>
            </a:endParaRPr>
          </a:p>
          <a:p>
            <a:r>
              <a:rPr lang="en-US">
                <a:ea typeface="+mn-lt"/>
                <a:cs typeface="+mn-lt"/>
              </a:rPr>
              <a:t>Microsoft Entra ID </a:t>
            </a:r>
            <a:r>
              <a:rPr lang="en-US" err="1">
                <a:ea typeface="+mn-lt"/>
                <a:cs typeface="+mn-lt"/>
              </a:rPr>
              <a:t>deeplink</a:t>
            </a:r>
            <a:endParaRPr lang="en-US" err="1"/>
          </a:p>
          <a:p>
            <a:endParaRPr lang="en-US"/>
          </a:p>
        </p:txBody>
      </p:sp>
      <p:pic>
        <p:nvPicPr>
          <p:cNvPr id="7" name="Picture 6" descr="A black rectangle with colorful text&#10;&#10;Description automatically generated">
            <a:extLst>
              <a:ext uri="{FF2B5EF4-FFF2-40B4-BE49-F238E27FC236}">
                <a16:creationId xmlns:a16="http://schemas.microsoft.com/office/drawing/2014/main" id="{52DF586E-E14B-3C72-3DC4-54E5996767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4062" y="2200766"/>
            <a:ext cx="6215216" cy="1977145"/>
          </a:xfrm>
          <a:prstGeom prst="rect">
            <a:avLst/>
          </a:prstGeom>
        </p:spPr>
      </p:pic>
      <p:pic>
        <p:nvPicPr>
          <p:cNvPr id="9" name="Picture 8" descr="A black rectangle with text&#10;&#10;Description automatically generated">
            <a:extLst>
              <a:ext uri="{FF2B5EF4-FFF2-40B4-BE49-F238E27FC236}">
                <a16:creationId xmlns:a16="http://schemas.microsoft.com/office/drawing/2014/main" id="{122EC2EB-56CE-D5E1-39A7-24F6529411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0094" y="4691242"/>
            <a:ext cx="8120215" cy="185086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11C970F-B901-AC42-8761-E7ACABF2D162}"/>
              </a:ext>
            </a:extLst>
          </p:cNvPr>
          <p:cNvSpPr/>
          <p:nvPr/>
        </p:nvSpPr>
        <p:spPr>
          <a:xfrm>
            <a:off x="8204950" y="5882946"/>
            <a:ext cx="579879" cy="1566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1122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  <p:extLst>
    <p:ext uri="{6950BFC3-D8DA-4A85-94F7-54DA5524770B}">
      <p188:commentRel xmlns:p188="http://schemas.microsoft.com/office/powerpoint/2018/8/main" r:id="rId3"/>
    </p:ext>
  </p:extLs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8">
            <a:extLst>
              <a:ext uri="{FF2B5EF4-FFF2-40B4-BE49-F238E27FC236}">
                <a16:creationId xmlns:a16="http://schemas.microsoft.com/office/drawing/2014/main" id="{E1D2DD98-D3D0-480A-84E3-223B796CBE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207240" cy="6858001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4" descr="Tall office building looking up">
            <a:extLst>
              <a:ext uri="{FF2B5EF4-FFF2-40B4-BE49-F238E27FC236}">
                <a16:creationId xmlns:a16="http://schemas.microsoft.com/office/drawing/2014/main" id="{0D74415F-78E9-4213-A760-9883DAA0F1A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alphaModFix amt="20000"/>
          </a:blip>
          <a:srcRect t="15094"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220DD59-095D-41A2-0C52-3F7DC543CD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294198"/>
            <a:ext cx="9692640" cy="1397124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tx2"/>
                </a:solidFill>
              </a:rPr>
              <a:t>Summary</a:t>
            </a:r>
            <a:endParaRPr lang="en-DK">
              <a:solidFill>
                <a:schemeClr val="tx2"/>
              </a:solidFill>
            </a:endParaRPr>
          </a:p>
        </p:txBody>
      </p:sp>
      <p:sp>
        <p:nvSpPr>
          <p:cNvPr id="29" name="Rectangle 10">
            <a:extLst>
              <a:ext uri="{FF2B5EF4-FFF2-40B4-BE49-F238E27FC236}">
                <a16:creationId xmlns:a16="http://schemas.microsoft.com/office/drawing/2014/main" id="{0A163AB7-6612-45A3-8882-C5D1D27DC9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51" y="0"/>
            <a:ext cx="457200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DK"/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92ABE72A-9776-B4C2-A095-18946AF887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8595360" cy="435133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Developing for M365 is made easier by a solid tech-stack</a:t>
            </a:r>
          </a:p>
          <a:p>
            <a:pPr lvl="1"/>
            <a:r>
              <a:rPr lang="en-US" dirty="0"/>
              <a:t>SPFx makes it easy to build something that works everywhere</a:t>
            </a:r>
          </a:p>
          <a:p>
            <a:pPr lvl="1"/>
            <a:r>
              <a:rPr lang="en-US" dirty="0"/>
              <a:t>Graph provides easy access to all your Microsoft 365 data</a:t>
            </a:r>
          </a:p>
          <a:p>
            <a:r>
              <a:rPr lang="en-US" dirty="0"/>
              <a:t>Community libraries like </a:t>
            </a:r>
            <a:r>
              <a:rPr lang="en-US" dirty="0" err="1"/>
              <a:t>PnPjs</a:t>
            </a:r>
            <a:r>
              <a:rPr lang="en-US" dirty="0"/>
              <a:t> makes it easy </a:t>
            </a:r>
          </a:p>
          <a:p>
            <a:r>
              <a:rPr lang="en-US" dirty="0"/>
              <a:t>Cross-platform code, design, and interaction behavior</a:t>
            </a:r>
          </a:p>
          <a:p>
            <a:pPr lvl="1"/>
            <a:r>
              <a:rPr lang="en-US" spc="10" dirty="0"/>
              <a:t>SharePoint</a:t>
            </a:r>
          </a:p>
          <a:p>
            <a:pPr lvl="1"/>
            <a:r>
              <a:rPr lang="en-US" spc="10" dirty="0"/>
              <a:t>Outlook (Web)</a:t>
            </a:r>
            <a:endParaRPr lang="en-US" dirty="0"/>
          </a:p>
          <a:p>
            <a:pPr lvl="1"/>
            <a:r>
              <a:rPr lang="en-US" spc="10" dirty="0"/>
              <a:t>Teams (Desktop, web and mobile)</a:t>
            </a:r>
          </a:p>
          <a:p>
            <a:r>
              <a:rPr lang="en-US" dirty="0"/>
              <a:t>Hackathons are fun! 🙌</a:t>
            </a:r>
          </a:p>
          <a:p>
            <a:endParaRPr lang="en-US"/>
          </a:p>
        </p:txBody>
      </p:sp>
      <p:sp>
        <p:nvSpPr>
          <p:cNvPr id="31" name="Rectangle 12">
            <a:extLst>
              <a:ext uri="{FF2B5EF4-FFF2-40B4-BE49-F238E27FC236}">
                <a16:creationId xmlns:a16="http://schemas.microsoft.com/office/drawing/2014/main" id="{431F06DA-D28C-4234-B488-3AB58FDE06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2764306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lede 8">
            <a:extLst>
              <a:ext uri="{FF2B5EF4-FFF2-40B4-BE49-F238E27FC236}">
                <a16:creationId xmlns:a16="http://schemas.microsoft.com/office/drawing/2014/main" id="{2B90FDE4-125D-153E-0126-19894E6442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7" r="1207"/>
          <a:stretch/>
        </p:blipFill>
        <p:spPr>
          <a:xfrm>
            <a:off x="7497139" y="775104"/>
            <a:ext cx="2192714" cy="224695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E24454EA-091B-5722-B2BB-EFD39FF8F2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1895" y="670741"/>
            <a:ext cx="9418320" cy="1227841"/>
          </a:xfrm>
        </p:spPr>
        <p:txBody>
          <a:bodyPr>
            <a:normAutofit/>
          </a:bodyPr>
          <a:lstStyle/>
          <a:p>
            <a:r>
              <a:rPr lang="en-US" sz="4800" b="1" i="0">
                <a:solidFill>
                  <a:srgbClr val="E6EDF3"/>
                </a:solidFill>
                <a:effectLst/>
                <a:latin typeface="-apple-system"/>
              </a:rPr>
              <a:t>Thank you!</a:t>
            </a:r>
            <a:endParaRPr lang="LID4096" sz="4800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4ECDBDFA-49A9-D92A-1EC4-98FDC2467FD9}"/>
              </a:ext>
            </a:extLst>
          </p:cNvPr>
          <p:cNvSpPr txBox="1">
            <a:spLocks/>
          </p:cNvSpPr>
          <p:nvPr/>
        </p:nvSpPr>
        <p:spPr>
          <a:xfrm>
            <a:off x="7512380" y="2743133"/>
            <a:ext cx="4711578" cy="1227841"/>
          </a:xfrm>
          <a:prstGeom prst="rect">
            <a:avLst/>
          </a:prstGeom>
        </p:spPr>
        <p:txBody>
          <a:bodyPr vert="horz" lIns="91440" tIns="27432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7200" b="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>
                <a:solidFill>
                  <a:srgbClr val="E6EDF3"/>
                </a:solidFill>
                <a:latin typeface="-apple-system"/>
              </a:rPr>
              <a:t>Dan Toft</a:t>
            </a:r>
            <a:endParaRPr lang="LID4096" sz="3200"/>
          </a:p>
        </p:txBody>
      </p:sp>
      <p:sp>
        <p:nvSpPr>
          <p:cNvPr id="7" name="Undertitel 2">
            <a:extLst>
              <a:ext uri="{FF2B5EF4-FFF2-40B4-BE49-F238E27FC236}">
                <a16:creationId xmlns:a16="http://schemas.microsoft.com/office/drawing/2014/main" id="{B8D251E2-C704-0D1C-C038-2F06F23E6E45}"/>
              </a:ext>
            </a:extLst>
          </p:cNvPr>
          <p:cNvSpPr txBox="1">
            <a:spLocks/>
          </p:cNvSpPr>
          <p:nvPr/>
        </p:nvSpPr>
        <p:spPr>
          <a:xfrm>
            <a:off x="7512380" y="3970974"/>
            <a:ext cx="3775717" cy="174566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2200" kern="1200" spc="3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Microsoft 365 Consultant</a:t>
            </a:r>
            <a:br>
              <a:rPr lang="en-US"/>
            </a:br>
            <a:r>
              <a:rPr lang="en-US"/>
              <a:t>Denmark</a:t>
            </a:r>
          </a:p>
          <a:p>
            <a:r>
              <a:rPr lang="en-US"/>
              <a:t>     Blog.Dan-Toft.dk</a:t>
            </a:r>
          </a:p>
          <a:p>
            <a:r>
              <a:rPr lang="en-US"/>
              <a:t>     @Tanddant</a:t>
            </a: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EBFE988B-CD84-C6A4-9E5B-E3CB6A36DB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04928" y="4810528"/>
            <a:ext cx="299984" cy="299984"/>
          </a:xfrm>
          <a:prstGeom prst="rect">
            <a:avLst/>
          </a:prstGeom>
        </p:spPr>
      </p:pic>
      <p:sp>
        <p:nvSpPr>
          <p:cNvPr id="12" name="Tekstfelt 11">
            <a:extLst>
              <a:ext uri="{FF2B5EF4-FFF2-40B4-BE49-F238E27FC236}">
                <a16:creationId xmlns:a16="http://schemas.microsoft.com/office/drawing/2014/main" id="{999F08BE-D2C4-19F5-E7E7-2061EF344C05}"/>
              </a:ext>
            </a:extLst>
          </p:cNvPr>
          <p:cNvSpPr txBox="1"/>
          <p:nvPr/>
        </p:nvSpPr>
        <p:spPr>
          <a:xfrm>
            <a:off x="831003" y="2091673"/>
            <a:ext cx="219271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Link: </a:t>
            </a:r>
            <a:r>
              <a:rPr lang="en-US">
                <a:hlinkClick r:id="rId5"/>
              </a:rPr>
              <a:t>https://github.com/Tanddant/TeamsGuestUserOverview</a:t>
            </a:r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Slides: </a:t>
            </a:r>
            <a:r>
              <a:rPr lang="en-US">
                <a:hlinkClick r:id="rId6"/>
              </a:rPr>
              <a:t>https://github.com/Tanddant/Slides</a:t>
            </a:r>
            <a:endParaRPr lang="en-US"/>
          </a:p>
        </p:txBody>
      </p:sp>
      <p:pic>
        <p:nvPicPr>
          <p:cNvPr id="3" name="Billede 2" descr="Et billede, der indeholder tekst, clipart&#10;&#10;Automatisk genereret beskrivelse">
            <a:extLst>
              <a:ext uri="{FF2B5EF4-FFF2-40B4-BE49-F238E27FC236}">
                <a16:creationId xmlns:a16="http://schemas.microsoft.com/office/drawing/2014/main" id="{25A5CEC6-C413-906A-8F3E-6DEE3B55647D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8316" y="6215889"/>
            <a:ext cx="1749758" cy="470600"/>
          </a:xfrm>
          <a:prstGeom prst="rect">
            <a:avLst/>
          </a:prstGeom>
        </p:spPr>
      </p:pic>
      <p:pic>
        <p:nvPicPr>
          <p:cNvPr id="8" name="Grafik 10">
            <a:extLst>
              <a:ext uri="{FF2B5EF4-FFF2-40B4-BE49-F238E27FC236}">
                <a16:creationId xmlns:a16="http://schemas.microsoft.com/office/drawing/2014/main" id="{4B8726F7-DF65-586B-5892-CCA41DDBD04A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50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97139" y="5158736"/>
            <a:ext cx="504493" cy="504493"/>
          </a:xfrm>
          <a:prstGeom prst="rect">
            <a:avLst/>
          </a:prstGeom>
        </p:spPr>
      </p:pic>
      <p:sp>
        <p:nvSpPr>
          <p:cNvPr id="4" name="Titel 1">
            <a:extLst>
              <a:ext uri="{FF2B5EF4-FFF2-40B4-BE49-F238E27FC236}">
                <a16:creationId xmlns:a16="http://schemas.microsoft.com/office/drawing/2014/main" id="{0F4F7804-2BEB-4B27-D898-AEB3327B31C4}"/>
              </a:ext>
            </a:extLst>
          </p:cNvPr>
          <p:cNvSpPr txBox="1">
            <a:spLocks/>
          </p:cNvSpPr>
          <p:nvPr/>
        </p:nvSpPr>
        <p:spPr>
          <a:xfrm>
            <a:off x="3578262" y="2743133"/>
            <a:ext cx="3663365" cy="1227841"/>
          </a:xfrm>
          <a:prstGeom prst="rect">
            <a:avLst/>
          </a:prstGeom>
        </p:spPr>
        <p:txBody>
          <a:bodyPr vert="horz" lIns="91440" tIns="27432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7200" b="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>
                <a:solidFill>
                  <a:srgbClr val="E6EDF3"/>
                </a:solidFill>
                <a:latin typeface="-apple-system"/>
              </a:rPr>
              <a:t>Jeppe </a:t>
            </a:r>
            <a:r>
              <a:rPr lang="en-US" sz="3600" b="1" err="1">
                <a:solidFill>
                  <a:srgbClr val="E6EDF3"/>
                </a:solidFill>
                <a:latin typeface="-apple-system"/>
              </a:rPr>
              <a:t>Spanggaard</a:t>
            </a:r>
            <a:endParaRPr lang="LID4096" sz="3600"/>
          </a:p>
        </p:txBody>
      </p:sp>
      <p:sp>
        <p:nvSpPr>
          <p:cNvPr id="5" name="Undertitel 2">
            <a:extLst>
              <a:ext uri="{FF2B5EF4-FFF2-40B4-BE49-F238E27FC236}">
                <a16:creationId xmlns:a16="http://schemas.microsoft.com/office/drawing/2014/main" id="{29B85ABD-2AAB-8C52-E562-63536345C551}"/>
              </a:ext>
            </a:extLst>
          </p:cNvPr>
          <p:cNvSpPr txBox="1">
            <a:spLocks/>
          </p:cNvSpPr>
          <p:nvPr/>
        </p:nvSpPr>
        <p:spPr>
          <a:xfrm>
            <a:off x="3578262" y="3970974"/>
            <a:ext cx="3775717" cy="174566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2200" kern="1200" spc="3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Microsoft 365 Consultant</a:t>
            </a:r>
            <a:br>
              <a:rPr lang="en-US"/>
            </a:br>
            <a:r>
              <a:rPr lang="en-US"/>
              <a:t>Denmark</a:t>
            </a:r>
          </a:p>
          <a:p>
            <a:r>
              <a:rPr lang="en-US"/>
              <a:t>     Jeppe-Spanggaard.dk</a:t>
            </a:r>
          </a:p>
          <a:p>
            <a:r>
              <a:rPr lang="en-US"/>
              <a:t>     @JeppeSC11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2D33E73D-32EC-D6E9-1AE9-CFA895F5C1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70810" y="4810528"/>
            <a:ext cx="299984" cy="299984"/>
          </a:xfrm>
          <a:prstGeom prst="rect">
            <a:avLst/>
          </a:prstGeom>
        </p:spPr>
      </p:pic>
      <p:pic>
        <p:nvPicPr>
          <p:cNvPr id="11" name="Billede 10">
            <a:extLst>
              <a:ext uri="{FF2B5EF4-FFF2-40B4-BE49-F238E27FC236}">
                <a16:creationId xmlns:a16="http://schemas.microsoft.com/office/drawing/2014/main" id="{B030601E-F968-0D45-7019-317FB4D6140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7" r="1207"/>
          <a:stretch/>
        </p:blipFill>
        <p:spPr>
          <a:xfrm>
            <a:off x="3888828" y="775104"/>
            <a:ext cx="2192714" cy="224695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3" name="Grafik 10">
            <a:extLst>
              <a:ext uri="{FF2B5EF4-FFF2-40B4-BE49-F238E27FC236}">
                <a16:creationId xmlns:a16="http://schemas.microsoft.com/office/drawing/2014/main" id="{E0A551E4-59EF-AD37-EF6B-4BEE4F130FF5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50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63021" y="5158736"/>
            <a:ext cx="504493" cy="504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765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rofile picture">
            <a:extLst>
              <a:ext uri="{FF2B5EF4-FFF2-40B4-BE49-F238E27FC236}">
                <a16:creationId xmlns:a16="http://schemas.microsoft.com/office/drawing/2014/main" id="{AE32B6FC-3C00-C42A-BCED-D865C800C0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7" r="1207"/>
          <a:stretch/>
        </p:blipFill>
        <p:spPr>
          <a:xfrm>
            <a:off x="7649852" y="1084996"/>
            <a:ext cx="3143587" cy="322134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6" name="Name">
            <a:extLst>
              <a:ext uri="{FF2B5EF4-FFF2-40B4-BE49-F238E27FC236}">
                <a16:creationId xmlns:a16="http://schemas.microsoft.com/office/drawing/2014/main" id="{4ECDBDFA-49A9-D92A-1EC4-98FDC2467FD9}"/>
              </a:ext>
            </a:extLst>
          </p:cNvPr>
          <p:cNvSpPr txBox="1">
            <a:spLocks/>
          </p:cNvSpPr>
          <p:nvPr/>
        </p:nvSpPr>
        <p:spPr>
          <a:xfrm>
            <a:off x="1398561" y="3078504"/>
            <a:ext cx="4711578" cy="1227841"/>
          </a:xfrm>
          <a:prstGeom prst="rect">
            <a:avLst/>
          </a:prstGeom>
        </p:spPr>
        <p:txBody>
          <a:bodyPr vert="horz" lIns="91440" tIns="27432" rIns="91440" bIns="45720" rtlCol="0" anchor="b">
            <a:normAutofit fontScale="85000" lnSpcReduction="200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7200" b="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1800" b="1">
                <a:solidFill>
                  <a:srgbClr val="E6EDF3"/>
                </a:solidFill>
                <a:latin typeface="-apple-system"/>
              </a:rPr>
              <a:t>Dan Toft</a:t>
            </a:r>
            <a:endParaRPr lang="LID4096" sz="11800"/>
          </a:p>
        </p:txBody>
      </p:sp>
      <p:sp>
        <p:nvSpPr>
          <p:cNvPr id="7" name="Title">
            <a:extLst>
              <a:ext uri="{FF2B5EF4-FFF2-40B4-BE49-F238E27FC236}">
                <a16:creationId xmlns:a16="http://schemas.microsoft.com/office/drawing/2014/main" id="{B8D251E2-C704-0D1C-C038-2F06F23E6E45}"/>
              </a:ext>
            </a:extLst>
          </p:cNvPr>
          <p:cNvSpPr txBox="1">
            <a:spLocks/>
          </p:cNvSpPr>
          <p:nvPr/>
        </p:nvSpPr>
        <p:spPr>
          <a:xfrm>
            <a:off x="1398561" y="4306345"/>
            <a:ext cx="6166450" cy="174566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2200" kern="1200" spc="3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Microsoft 365 Consultant</a:t>
            </a:r>
            <a:br>
              <a:rPr lang="en-US"/>
            </a:br>
            <a:r>
              <a:rPr lang="en-US"/>
              <a:t>Denmark</a:t>
            </a:r>
          </a:p>
          <a:p>
            <a:r>
              <a:rPr lang="en-US"/>
              <a:t>     Blog.Dan-Toft.dk</a:t>
            </a:r>
          </a:p>
          <a:p>
            <a:r>
              <a:rPr lang="en-US"/>
              <a:t>     @Tanddant</a:t>
            </a:r>
          </a:p>
        </p:txBody>
      </p:sp>
      <p:pic>
        <p:nvPicPr>
          <p:cNvPr id="11" name="X logo">
            <a:extLst>
              <a:ext uri="{FF2B5EF4-FFF2-40B4-BE49-F238E27FC236}">
                <a16:creationId xmlns:a16="http://schemas.microsoft.com/office/drawing/2014/main" id="{67B7B850-5E2B-E613-146E-0E2AE8E60DC6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83320" y="5494107"/>
            <a:ext cx="504493" cy="504493"/>
          </a:xfrm>
          <a:prstGeom prst="rect">
            <a:avLst/>
          </a:prstGeom>
        </p:spPr>
      </p:pic>
      <p:pic>
        <p:nvPicPr>
          <p:cNvPr id="14" name="Blog logo">
            <a:extLst>
              <a:ext uri="{FF2B5EF4-FFF2-40B4-BE49-F238E27FC236}">
                <a16:creationId xmlns:a16="http://schemas.microsoft.com/office/drawing/2014/main" id="{EBFE988B-CD84-C6A4-9E5B-E3CB6A36DB7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91109" y="5145899"/>
            <a:ext cx="299984" cy="299984"/>
          </a:xfrm>
          <a:prstGeom prst="rect">
            <a:avLst/>
          </a:prstGeom>
        </p:spPr>
      </p:pic>
      <p:pic>
        <p:nvPicPr>
          <p:cNvPr id="8" name="Billede 7" descr="Et billede, der indeholder tekst, clipart&#10;&#10;Automatisk genereret beskrivelse">
            <a:extLst>
              <a:ext uri="{FF2B5EF4-FFF2-40B4-BE49-F238E27FC236}">
                <a16:creationId xmlns:a16="http://schemas.microsoft.com/office/drawing/2014/main" id="{E4844E6B-AC3B-8F35-5B94-76A29D1D2273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8316" y="6215889"/>
            <a:ext cx="1749758" cy="47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2448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rofile picture">
            <a:extLst>
              <a:ext uri="{FF2B5EF4-FFF2-40B4-BE49-F238E27FC236}">
                <a16:creationId xmlns:a16="http://schemas.microsoft.com/office/drawing/2014/main" id="{AE32B6FC-3C00-C42A-BCED-D865C800C0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7" r="1207"/>
          <a:stretch/>
        </p:blipFill>
        <p:spPr>
          <a:xfrm>
            <a:off x="1061561" y="1084996"/>
            <a:ext cx="3143587" cy="322134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6" name="Name">
            <a:extLst>
              <a:ext uri="{FF2B5EF4-FFF2-40B4-BE49-F238E27FC236}">
                <a16:creationId xmlns:a16="http://schemas.microsoft.com/office/drawing/2014/main" id="{4ECDBDFA-49A9-D92A-1EC4-98FDC2467FD9}"/>
              </a:ext>
            </a:extLst>
          </p:cNvPr>
          <p:cNvSpPr txBox="1">
            <a:spLocks/>
          </p:cNvSpPr>
          <p:nvPr/>
        </p:nvSpPr>
        <p:spPr>
          <a:xfrm>
            <a:off x="5287372" y="3078504"/>
            <a:ext cx="5843067" cy="1227841"/>
          </a:xfrm>
          <a:prstGeom prst="rect">
            <a:avLst/>
          </a:prstGeom>
        </p:spPr>
        <p:txBody>
          <a:bodyPr vert="horz" lIns="91440" tIns="27432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7200" b="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8800" b="1">
                <a:solidFill>
                  <a:srgbClr val="E6EDF3"/>
                </a:solidFill>
                <a:latin typeface="-apple-system"/>
              </a:rPr>
              <a:t>Jeppe </a:t>
            </a:r>
            <a:r>
              <a:rPr lang="en-US" sz="8800" b="1" err="1">
                <a:solidFill>
                  <a:srgbClr val="E6EDF3"/>
                </a:solidFill>
                <a:latin typeface="-apple-system"/>
              </a:rPr>
              <a:t>Spanggaard</a:t>
            </a:r>
            <a:endParaRPr lang="LID4096" sz="8800"/>
          </a:p>
        </p:txBody>
      </p:sp>
      <p:sp>
        <p:nvSpPr>
          <p:cNvPr id="7" name="Title">
            <a:extLst>
              <a:ext uri="{FF2B5EF4-FFF2-40B4-BE49-F238E27FC236}">
                <a16:creationId xmlns:a16="http://schemas.microsoft.com/office/drawing/2014/main" id="{B8D251E2-C704-0D1C-C038-2F06F23E6E45}"/>
              </a:ext>
            </a:extLst>
          </p:cNvPr>
          <p:cNvSpPr txBox="1">
            <a:spLocks/>
          </p:cNvSpPr>
          <p:nvPr/>
        </p:nvSpPr>
        <p:spPr>
          <a:xfrm>
            <a:off x="5287373" y="4306345"/>
            <a:ext cx="6166450" cy="174566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2200" kern="1200" spc="3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Microsoft 365 Consultant</a:t>
            </a:r>
            <a:br>
              <a:rPr lang="en-US"/>
            </a:br>
            <a:r>
              <a:rPr lang="en-US"/>
              <a:t>Denmark</a:t>
            </a:r>
          </a:p>
          <a:p>
            <a:r>
              <a:rPr lang="en-US"/>
              <a:t>     Jeppe-Spanggaard.dk</a:t>
            </a:r>
          </a:p>
          <a:p>
            <a:r>
              <a:rPr lang="en-US"/>
              <a:t>     @JeppeSC11</a:t>
            </a:r>
          </a:p>
        </p:txBody>
      </p:sp>
      <p:pic>
        <p:nvPicPr>
          <p:cNvPr id="11" name="X logo">
            <a:extLst>
              <a:ext uri="{FF2B5EF4-FFF2-40B4-BE49-F238E27FC236}">
                <a16:creationId xmlns:a16="http://schemas.microsoft.com/office/drawing/2014/main" id="{67B7B850-5E2B-E613-146E-0E2AE8E60DC6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72132" y="5494107"/>
            <a:ext cx="504493" cy="504493"/>
          </a:xfrm>
          <a:prstGeom prst="rect">
            <a:avLst/>
          </a:prstGeom>
        </p:spPr>
      </p:pic>
      <p:pic>
        <p:nvPicPr>
          <p:cNvPr id="14" name="Blog logo">
            <a:extLst>
              <a:ext uri="{FF2B5EF4-FFF2-40B4-BE49-F238E27FC236}">
                <a16:creationId xmlns:a16="http://schemas.microsoft.com/office/drawing/2014/main" id="{EBFE988B-CD84-C6A4-9E5B-E3CB6A36DB7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79921" y="5145899"/>
            <a:ext cx="299984" cy="299984"/>
          </a:xfrm>
          <a:prstGeom prst="rect">
            <a:avLst/>
          </a:prstGeom>
        </p:spPr>
      </p:pic>
      <p:pic>
        <p:nvPicPr>
          <p:cNvPr id="8" name="Company logo" descr="Et billede, der indeholder tekst, clipart&#10;&#10;Automatisk genereret beskrivelse">
            <a:extLst>
              <a:ext uri="{FF2B5EF4-FFF2-40B4-BE49-F238E27FC236}">
                <a16:creationId xmlns:a16="http://schemas.microsoft.com/office/drawing/2014/main" id="{E4844E6B-AC3B-8F35-5B94-76A29D1D2273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8316" y="6215889"/>
            <a:ext cx="1749758" cy="47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5894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89EF8C-9E77-2926-08C1-6BDCC068F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Agenda</a:t>
            </a:r>
            <a:endParaRPr lang="en-DK"/>
          </a:p>
        </p:txBody>
      </p:sp>
      <p:graphicFrame>
        <p:nvGraphicFramePr>
          <p:cNvPr id="23" name="Content Placeholder 2">
            <a:extLst>
              <a:ext uri="{FF2B5EF4-FFF2-40B4-BE49-F238E27FC236}">
                <a16:creationId xmlns:a16="http://schemas.microsoft.com/office/drawing/2014/main" id="{E994F93E-E06F-87F0-7BD8-CB13604FE52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77176653"/>
              </p:ext>
            </p:extLst>
          </p:nvPr>
        </p:nvGraphicFramePr>
        <p:xfrm>
          <a:off x="1261871" y="1828800"/>
          <a:ext cx="9514985" cy="43513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315223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uest user overview - HackTogether_ The Microsoft Teams Global Hack 2023">
            <a:hlinkClick r:id="" action="ppaction://media"/>
            <a:extLst>
              <a:ext uri="{FF2B5EF4-FFF2-40B4-BE49-F238E27FC236}">
                <a16:creationId xmlns:a16="http://schemas.microsoft.com/office/drawing/2014/main" id="{29815811-449C-488C-60BC-48332C5A4666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70421" y="489678"/>
            <a:ext cx="10451157" cy="5878643"/>
          </a:xfrm>
        </p:spPr>
      </p:pic>
    </p:spTree>
    <p:extLst>
      <p:ext uri="{BB962C8B-B14F-4D97-AF65-F5344CB8AC3E}">
        <p14:creationId xmlns:p14="http://schemas.microsoft.com/office/powerpoint/2010/main" val="52628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121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0D02D7-ECB9-C929-7F5A-47AF600427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294198"/>
            <a:ext cx="9692640" cy="1397124"/>
          </a:xfrm>
        </p:spPr>
        <p:txBody>
          <a:bodyPr>
            <a:normAutofit/>
          </a:bodyPr>
          <a:lstStyle/>
          <a:p>
            <a:r>
              <a:rPr lang="en-US"/>
              <a:t>Why we built it</a:t>
            </a:r>
            <a:endParaRPr lang="en-DK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0819B4C3-EF5E-A0BC-DB68-57848CA411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5852160" cy="4351337"/>
          </a:xfrm>
        </p:spPr>
        <p:txBody>
          <a:bodyPr>
            <a:normAutofit/>
          </a:bodyPr>
          <a:lstStyle/>
          <a:p>
            <a:r>
              <a:rPr lang="en-US"/>
              <a:t>Filters require knowledge of what you’re looking for</a:t>
            </a:r>
          </a:p>
          <a:p>
            <a:r>
              <a:rPr lang="en-US"/>
              <a:t>Hard to see what the guest have access to</a:t>
            </a:r>
          </a:p>
          <a:p>
            <a:r>
              <a:rPr lang="en-US"/>
              <a:t>Who’s active, and who’s inactive</a:t>
            </a:r>
          </a:p>
          <a:p>
            <a:r>
              <a:rPr lang="en-US"/>
              <a:t>Help users who’re having trouble signing in (renew invite)</a:t>
            </a:r>
          </a:p>
          <a:p>
            <a:r>
              <a:rPr lang="en-US"/>
              <a:t>Properly populate Microsoft </a:t>
            </a:r>
            <a:r>
              <a:rPr lang="en-US" err="1"/>
              <a:t>Entra</a:t>
            </a:r>
            <a:r>
              <a:rPr lang="en-US"/>
              <a:t> id fields with info at hand</a:t>
            </a:r>
          </a:p>
        </p:txBody>
      </p:sp>
      <p:pic>
        <p:nvPicPr>
          <p:cNvPr id="7" name="Graphic 6" descr="Users">
            <a:extLst>
              <a:ext uri="{FF2B5EF4-FFF2-40B4-BE49-F238E27FC236}">
                <a16:creationId xmlns:a16="http://schemas.microsoft.com/office/drawing/2014/main" id="{6507ADF7-92EA-A7DB-8BE5-A67548906B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98664" y="2101200"/>
            <a:ext cx="3304622" cy="3304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2848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e 8">
            <a:extLst>
              <a:ext uri="{FF2B5EF4-FFF2-40B4-BE49-F238E27FC236}">
                <a16:creationId xmlns:a16="http://schemas.microsoft.com/office/drawing/2014/main" id="{6EA0722A-9210-582B-1126-806C725EB47F}"/>
              </a:ext>
            </a:extLst>
          </p:cNvPr>
          <p:cNvGrpSpPr/>
          <p:nvPr/>
        </p:nvGrpSpPr>
        <p:grpSpPr>
          <a:xfrm>
            <a:off x="3464973" y="757746"/>
            <a:ext cx="5262054" cy="5262054"/>
            <a:chOff x="3979787" y="1965985"/>
            <a:chExt cx="3519055" cy="3519055"/>
          </a:xfrm>
        </p:grpSpPr>
        <p:sp>
          <p:nvSpPr>
            <p:cNvPr id="6" name="Rektangel: afrundede hjørner 5">
              <a:extLst>
                <a:ext uri="{FF2B5EF4-FFF2-40B4-BE49-F238E27FC236}">
                  <a16:creationId xmlns:a16="http://schemas.microsoft.com/office/drawing/2014/main" id="{58ADB00D-AE8A-E4BF-4BEE-1AE0C45B6521}"/>
                </a:ext>
              </a:extLst>
            </p:cNvPr>
            <p:cNvSpPr/>
            <p:nvPr/>
          </p:nvSpPr>
          <p:spPr>
            <a:xfrm>
              <a:off x="3979787" y="1965985"/>
              <a:ext cx="3519055" cy="3519055"/>
            </a:xfrm>
            <a:prstGeom prst="round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1228">
                <a:spcAft>
                  <a:spcPts val="600"/>
                </a:spcAft>
              </a:pPr>
              <a:endParaRPr lang="da-DK" sz="5960" kern="1200">
                <a:solidFill>
                  <a:srgbClr val="CC9900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endParaRPr>
            </a:p>
            <a:p>
              <a:pPr algn="ctr" defTabSz="681228">
                <a:spcAft>
                  <a:spcPts val="600"/>
                </a:spcAft>
              </a:pPr>
              <a:endParaRPr lang="da-DK" sz="5960" kern="1200">
                <a:solidFill>
                  <a:srgbClr val="CC9900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endParaRPr>
            </a:p>
            <a:p>
              <a:pPr algn="ctr" defTabSz="681228">
                <a:spcAft>
                  <a:spcPts val="600"/>
                </a:spcAft>
              </a:pPr>
              <a:endParaRPr lang="da-DK" sz="5960" kern="1200">
                <a:solidFill>
                  <a:srgbClr val="CC9900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endParaRPr>
            </a:p>
            <a:p>
              <a:pPr algn="ctr" defTabSz="681228">
                <a:spcAft>
                  <a:spcPts val="600"/>
                </a:spcAft>
              </a:pPr>
              <a:r>
                <a:rPr lang="da-DK" sz="5960" kern="120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Demo</a:t>
              </a:r>
              <a:endParaRPr lang="LID4096" sz="40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8" name="Grafik 7">
              <a:extLst>
                <a:ext uri="{FF2B5EF4-FFF2-40B4-BE49-F238E27FC236}">
                  <a16:creationId xmlns:a16="http://schemas.microsoft.com/office/drawing/2014/main" id="{9ED506D2-F028-E7FA-8E16-7017BABCEE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000626" y="2647950"/>
              <a:ext cx="1668392" cy="16683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418047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380B608-629C-6B79-7D60-DFC4C0950B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1089" y="365759"/>
            <a:ext cx="6454762" cy="1512201"/>
          </a:xfrm>
        </p:spPr>
        <p:txBody>
          <a:bodyPr>
            <a:normAutofit/>
          </a:bodyPr>
          <a:lstStyle/>
          <a:p>
            <a:r>
              <a:rPr lang="en-US" sz="3400"/>
              <a:t>How we built it</a:t>
            </a:r>
            <a:br>
              <a:rPr lang="en-US" sz="3400"/>
            </a:br>
            <a:r>
              <a:rPr lang="en-US" sz="3400"/>
              <a:t>And why we used the tools we did</a:t>
            </a:r>
            <a:endParaRPr lang="en-DK" sz="3400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0F75C81C-6BE8-EF53-5D39-E9114056AF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53254" y="484632"/>
            <a:ext cx="2784348" cy="2784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54A78A75-151E-1DDA-6984-5CA524C987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61089" y="2005781"/>
            <a:ext cx="6454762" cy="4367587"/>
          </a:xfrm>
        </p:spPr>
        <p:txBody>
          <a:bodyPr>
            <a:normAutofit/>
          </a:bodyPr>
          <a:lstStyle/>
          <a:p>
            <a:r>
              <a:rPr lang="en-US"/>
              <a:t>Microsoft Graph</a:t>
            </a:r>
          </a:p>
          <a:p>
            <a:pPr lvl="1"/>
            <a:r>
              <a:rPr lang="en-US"/>
              <a:t>Reporting APIs for recent sign ins</a:t>
            </a:r>
          </a:p>
          <a:p>
            <a:pPr lvl="1"/>
            <a:r>
              <a:rPr lang="en-US"/>
              <a:t>List and interact with user profiles</a:t>
            </a:r>
          </a:p>
          <a:p>
            <a:pPr lvl="1"/>
            <a:r>
              <a:rPr lang="en-US"/>
              <a:t>Regenerate invitations</a:t>
            </a:r>
          </a:p>
          <a:p>
            <a:pPr lvl="1"/>
            <a:endParaRPr lang="en-US"/>
          </a:p>
          <a:p>
            <a:r>
              <a:rPr lang="en-US"/>
              <a:t>Requirements</a:t>
            </a:r>
          </a:p>
          <a:p>
            <a:pPr lvl="1"/>
            <a:r>
              <a:rPr lang="en-US"/>
              <a:t>Easily available in the flow of work (in teams)</a:t>
            </a:r>
          </a:p>
          <a:p>
            <a:pPr lvl="1"/>
            <a:r>
              <a:rPr lang="en-US"/>
              <a:t>Look and feel like it belongs</a:t>
            </a:r>
          </a:p>
          <a:p>
            <a:pPr lvl="1"/>
            <a:endParaRPr lang="en-US"/>
          </a:p>
          <a:p>
            <a:r>
              <a:rPr lang="en-US"/>
              <a:t>SPFx</a:t>
            </a:r>
          </a:p>
          <a:p>
            <a:pPr lvl="1"/>
            <a:r>
              <a:rPr lang="en-US"/>
              <a:t>Familiarity</a:t>
            </a:r>
          </a:p>
          <a:p>
            <a:pPr lvl="1"/>
            <a:r>
              <a:rPr lang="en-US"/>
              <a:t>Write once, run anywhere (don’t tell oracle)</a:t>
            </a:r>
          </a:p>
          <a:p>
            <a:pPr lvl="1"/>
            <a:endParaRPr lang="en-DK"/>
          </a:p>
        </p:txBody>
      </p:sp>
      <p:pic>
        <p:nvPicPr>
          <p:cNvPr id="1028" name="Picture 4" descr="cdn.graph.office.net/prod/media/graph/component...">
            <a:extLst>
              <a:ext uri="{FF2B5EF4-FFF2-40B4-BE49-F238E27FC236}">
                <a16:creationId xmlns:a16="http://schemas.microsoft.com/office/drawing/2014/main" id="{D1033FB3-A8A4-7041-9349-150A82DBEF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10141" y="3625773"/>
            <a:ext cx="3070574" cy="2710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42831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4000"/>
                <a:shade val="98000"/>
                <a:satMod val="130000"/>
                <a:lumMod val="102000"/>
              </a:schemeClr>
            </a:gs>
            <a:gs pos="100000">
              <a:schemeClr val="bg1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8">
            <a:extLst>
              <a:ext uri="{FF2B5EF4-FFF2-40B4-BE49-F238E27FC236}">
                <a16:creationId xmlns:a16="http://schemas.microsoft.com/office/drawing/2014/main" id="{0E99ED6D-365F-4CAE-942F-ECA78F74BD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DK"/>
          </a:p>
        </p:txBody>
      </p:sp>
      <p:sp useBgFill="1">
        <p:nvSpPr>
          <p:cNvPr id="77" name="Rectangle 10">
            <a:extLst>
              <a:ext uri="{FF2B5EF4-FFF2-40B4-BE49-F238E27FC236}">
                <a16:creationId xmlns:a16="http://schemas.microsoft.com/office/drawing/2014/main" id="{9B0F74F9-E373-4883-A533-C80C53DE6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12">
            <a:extLst>
              <a:ext uri="{FF2B5EF4-FFF2-40B4-BE49-F238E27FC236}">
                <a16:creationId xmlns:a16="http://schemas.microsoft.com/office/drawing/2014/main" id="{4765FFFB-1163-4DA7-83B0-B8677ABBC6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rgbClr val="FF96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14">
            <a:extLst>
              <a:ext uri="{FF2B5EF4-FFF2-40B4-BE49-F238E27FC236}">
                <a16:creationId xmlns:a16="http://schemas.microsoft.com/office/drawing/2014/main" id="{EC117A05-2F4F-4370-A926-6191A5C3DC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8"/>
            <a:ext cx="10905067" cy="55710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FE58B187-4080-1105-0C99-3395FCEC03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02841" y="1123527"/>
            <a:ext cx="8186312" cy="46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79715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Visning">
  <a:themeElements>
    <a:clrScheme name="Visning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Visning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sning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3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7B713C7F-58B7-4AE9-B361-B13EB9EC4C0C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D35C30BAD2304544A7CEF36CF1EC9777" ma:contentTypeVersion="16" ma:contentTypeDescription="Opret et nyt dokument." ma:contentTypeScope="" ma:versionID="de26929906fe5b03a3360591d77f803d">
  <xsd:schema xmlns:xsd="http://www.w3.org/2001/XMLSchema" xmlns:xs="http://www.w3.org/2001/XMLSchema" xmlns:p="http://schemas.microsoft.com/office/2006/metadata/properties" xmlns:ns3="babb6a9b-b1b4-45b3-aff5-6dbf973e7fcb" xmlns:ns4="2242a39c-2a2a-4a7b-9041-5fc2ce4ebd19" targetNamespace="http://schemas.microsoft.com/office/2006/metadata/properties" ma:root="true" ma:fieldsID="41ab911362ed8ec34c14a6df705e3315" ns3:_="" ns4:_="">
    <xsd:import namespace="babb6a9b-b1b4-45b3-aff5-6dbf973e7fcb"/>
    <xsd:import namespace="2242a39c-2a2a-4a7b-9041-5fc2ce4ebd19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3:MediaLengthInSeconds" minOccurs="0"/>
                <xsd:element ref="ns3:MediaServiceLocation" minOccurs="0"/>
                <xsd:element ref="ns3:MediaServiceSearchProperties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abb6a9b-b1b4-45b3-aff5-6dbf973e7fc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MediaServiceLocation" ma:index="21" nillable="true" ma:displayName="Location" ma:internalName="MediaServiceLocation" ma:readOnly="true">
      <xsd:simpleType>
        <xsd:restriction base="dms:Text"/>
      </xsd:simpleType>
    </xsd:element>
    <xsd:element name="MediaServiceSearchProperties" ma:index="22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_activity" ma:index="23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242a39c-2a2a-4a7b-9041-5fc2ce4ebd19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Delt med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Delt med detaljer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Hashværdi for deling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dhol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babb6a9b-b1b4-45b3-aff5-6dbf973e7fcb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AEB3C79-40B4-4D15-BF59-B542CF936682}">
  <ds:schemaRefs>
    <ds:schemaRef ds:uri="2242a39c-2a2a-4a7b-9041-5fc2ce4ebd19"/>
    <ds:schemaRef ds:uri="babb6a9b-b1b4-45b3-aff5-6dbf973e7fcb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69A7CA59-3205-4C3D-985E-09CC90485CF2}">
  <ds:schemaRefs>
    <ds:schemaRef ds:uri="2242a39c-2a2a-4a7b-9041-5fc2ce4ebd19"/>
    <ds:schemaRef ds:uri="babb6a9b-b1b4-45b3-aff5-6dbf973e7fcb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5C71E853-5687-49FE-992A-6EDB0B90C45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Visning</Template>
  <TotalTime>0</TotalTime>
  <Words>1040</Words>
  <Application>Microsoft Office PowerPoint</Application>
  <PresentationFormat>Widescreen</PresentationFormat>
  <Paragraphs>188</Paragraphs>
  <Slides>17</Slides>
  <Notes>15</Notes>
  <HiddenSlides>1</HiddenSlides>
  <MMClips>1</MMClips>
  <ScaleCrop>false</ScaleCrop>
  <HeadingPairs>
    <vt:vector size="6" baseType="variant">
      <vt:variant>
        <vt:lpstr>Benyttede skrifttyper</vt:lpstr>
      </vt:variant>
      <vt:variant>
        <vt:i4>5</vt:i4>
      </vt:variant>
      <vt:variant>
        <vt:lpstr>Tema</vt:lpstr>
      </vt:variant>
      <vt:variant>
        <vt:i4>1</vt:i4>
      </vt:variant>
      <vt:variant>
        <vt:lpstr>Slidetitler</vt:lpstr>
      </vt:variant>
      <vt:variant>
        <vt:i4>17</vt:i4>
      </vt:variant>
    </vt:vector>
  </HeadingPairs>
  <TitlesOfParts>
    <vt:vector size="23" baseType="lpstr">
      <vt:lpstr>-apple-system</vt:lpstr>
      <vt:lpstr>Arial</vt:lpstr>
      <vt:lpstr>Calibri</vt:lpstr>
      <vt:lpstr>Century Schoolbook</vt:lpstr>
      <vt:lpstr>Wingdings 2</vt:lpstr>
      <vt:lpstr>Visning</vt:lpstr>
      <vt:lpstr>Guest User Overview</vt:lpstr>
      <vt:lpstr>PowerPoint-præsentation</vt:lpstr>
      <vt:lpstr>PowerPoint-præsentation</vt:lpstr>
      <vt:lpstr>Agenda</vt:lpstr>
      <vt:lpstr>PowerPoint-præsentation</vt:lpstr>
      <vt:lpstr>Why we built it</vt:lpstr>
      <vt:lpstr>PowerPoint-præsentation</vt:lpstr>
      <vt:lpstr>How we built it And why we used the tools we did</vt:lpstr>
      <vt:lpstr>PowerPoint-præsentation</vt:lpstr>
      <vt:lpstr>PowerPoint-præsentation</vt:lpstr>
      <vt:lpstr>Our solution</vt:lpstr>
      <vt:lpstr>UI/UX made easy!</vt:lpstr>
      <vt:lpstr>Simplicity with PnPjs</vt:lpstr>
      <vt:lpstr>Making the non-instant, instant</vt:lpstr>
      <vt:lpstr>Small but effective</vt:lpstr>
      <vt:lpstr>Summary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Quick Links</dc:title>
  <dc:creator>Dan Toft</dc:creator>
  <cp:lastModifiedBy>Dan Toft</cp:lastModifiedBy>
  <cp:revision>29</cp:revision>
  <dcterms:created xsi:type="dcterms:W3CDTF">2023-04-30T17:44:21Z</dcterms:created>
  <dcterms:modified xsi:type="dcterms:W3CDTF">2023-09-05T14:43:51Z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0x010100D35C30BAD2304544A7CEF36CF1EC9777</vt:lpwstr>
  </property>
</Properties>
</file>